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816" y="33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250" b="1" i="0">
                <a:solidFill>
                  <a:srgbClr val="303646"/>
                </a:solidFill>
                <a:latin typeface="Cabin"/>
                <a:cs typeface="Cabi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50" b="1" i="0">
                <a:solidFill>
                  <a:srgbClr val="008060"/>
                </a:solidFill>
                <a:latin typeface="Cabin"/>
                <a:cs typeface="Cabi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099" cy="1118023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250" b="1" i="0">
                <a:solidFill>
                  <a:srgbClr val="303646"/>
                </a:solidFill>
                <a:latin typeface="Cabin"/>
                <a:cs typeface="Cabi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950" b="1" i="0">
                <a:solidFill>
                  <a:srgbClr val="008060"/>
                </a:solidFill>
                <a:latin typeface="Cabin"/>
                <a:cs typeface="Cabin"/>
              </a:defRPr>
            </a:lvl1pPr>
          </a:lstStyle>
          <a:p>
            <a:endParaRPr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F55500DE-B1AE-9F7E-49C1-7B28BB82ADB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8870" y="9761085"/>
            <a:ext cx="18440026" cy="10088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250" b="1" i="0">
                <a:solidFill>
                  <a:srgbClr val="303646"/>
                </a:solidFill>
                <a:latin typeface="Cabin"/>
                <a:cs typeface="Cabi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250" b="1" i="0">
                <a:solidFill>
                  <a:srgbClr val="303646"/>
                </a:solidFill>
                <a:latin typeface="Cabin"/>
                <a:cs typeface="Cabi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9106" y="2448825"/>
            <a:ext cx="4161422" cy="9918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250" b="1" i="0">
                <a:solidFill>
                  <a:srgbClr val="303646"/>
                </a:solidFill>
                <a:latin typeface="Cabin"/>
                <a:cs typeface="Cabi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644625" y="2894380"/>
            <a:ext cx="13523594" cy="3927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50" b="1" i="0">
                <a:solidFill>
                  <a:srgbClr val="008060"/>
                </a:solidFill>
                <a:latin typeface="Cabin"/>
                <a:cs typeface="Cabi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D3A32F-2508-F5A2-1D99-EB54445EEF3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  <p:pic>
        <p:nvPicPr>
          <p:cNvPr id="2" name="object 2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0449" y="8262575"/>
            <a:ext cx="181983" cy="1277469"/>
          </a:xfrm>
          <a:prstGeom prst="rect">
            <a:avLst/>
          </a:prstGeom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B6117E7D-4B8B-2D3E-DDCD-07EB4B273688}"/>
              </a:ext>
            </a:extLst>
          </p:cNvPr>
          <p:cNvSpPr txBox="1"/>
          <p:nvPr/>
        </p:nvSpPr>
        <p:spPr>
          <a:xfrm>
            <a:off x="2144578" y="4789032"/>
            <a:ext cx="14734540" cy="2952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99"/>
              </a:lnSpc>
              <a:spcBef>
                <a:spcPts val="100"/>
              </a:spcBef>
            </a:pPr>
            <a:r>
              <a:rPr sz="9550" b="1" dirty="0">
                <a:solidFill>
                  <a:schemeClr val="bg1"/>
                </a:solidFill>
                <a:latin typeface="Cabin"/>
                <a:cs typeface="Cabin"/>
              </a:rPr>
              <a:t>Title</a:t>
            </a:r>
            <a:r>
              <a:rPr sz="9550" b="1" spc="-80" dirty="0">
                <a:solidFill>
                  <a:schemeClr val="bg1"/>
                </a:solidFill>
                <a:latin typeface="Cabin"/>
                <a:cs typeface="Cabin"/>
              </a:rPr>
              <a:t> </a:t>
            </a:r>
            <a:r>
              <a:rPr sz="9550" b="1" dirty="0">
                <a:solidFill>
                  <a:schemeClr val="bg1"/>
                </a:solidFill>
                <a:latin typeface="Cabin"/>
                <a:cs typeface="Cabin"/>
              </a:rPr>
              <a:t>Qui</a:t>
            </a:r>
            <a:r>
              <a:rPr sz="9550" b="1" spc="-80" dirty="0">
                <a:solidFill>
                  <a:schemeClr val="bg1"/>
                </a:solidFill>
                <a:latin typeface="Cabin"/>
                <a:cs typeface="Cabin"/>
              </a:rPr>
              <a:t> </a:t>
            </a:r>
            <a:r>
              <a:rPr sz="9550" b="1" dirty="0">
                <a:solidFill>
                  <a:schemeClr val="bg1"/>
                </a:solidFill>
                <a:latin typeface="Cabin"/>
                <a:cs typeface="Cabin"/>
              </a:rPr>
              <a:t>Blandit</a:t>
            </a:r>
            <a:r>
              <a:rPr sz="9550" b="1" spc="-80" dirty="0">
                <a:solidFill>
                  <a:schemeClr val="bg1"/>
                </a:solidFill>
                <a:latin typeface="Cabin"/>
                <a:cs typeface="Cabin"/>
              </a:rPr>
              <a:t> </a:t>
            </a:r>
            <a:r>
              <a:rPr sz="9550" b="1" spc="-10" dirty="0">
                <a:solidFill>
                  <a:schemeClr val="bg1"/>
                </a:solidFill>
                <a:latin typeface="Cabin"/>
                <a:cs typeface="Cabin"/>
              </a:rPr>
              <a:t>Praesent </a:t>
            </a:r>
            <a:r>
              <a:rPr sz="9550" b="1" dirty="0">
                <a:solidFill>
                  <a:schemeClr val="bg1"/>
                </a:solidFill>
                <a:latin typeface="Cabin"/>
                <a:cs typeface="Cabin"/>
              </a:rPr>
              <a:t>Luptatum</a:t>
            </a:r>
            <a:r>
              <a:rPr sz="9550" b="1" spc="-170" dirty="0">
                <a:solidFill>
                  <a:schemeClr val="bg1"/>
                </a:solidFill>
                <a:latin typeface="Cabin"/>
                <a:cs typeface="Cabin"/>
              </a:rPr>
              <a:t> </a:t>
            </a:r>
            <a:r>
              <a:rPr sz="9550" b="1" dirty="0">
                <a:solidFill>
                  <a:schemeClr val="bg1"/>
                </a:solidFill>
                <a:latin typeface="Cabin"/>
                <a:cs typeface="Cabin"/>
              </a:rPr>
              <a:t>Zril</a:t>
            </a:r>
            <a:r>
              <a:rPr sz="9550" b="1" spc="-170" dirty="0">
                <a:solidFill>
                  <a:schemeClr val="bg1"/>
                </a:solidFill>
                <a:latin typeface="Cabin"/>
                <a:cs typeface="Cabin"/>
              </a:rPr>
              <a:t> </a:t>
            </a:r>
            <a:r>
              <a:rPr sz="9550" b="1" dirty="0" err="1">
                <a:solidFill>
                  <a:schemeClr val="bg1"/>
                </a:solidFill>
                <a:latin typeface="Cabin"/>
                <a:cs typeface="Cabin"/>
              </a:rPr>
              <a:t>Delenit</a:t>
            </a:r>
            <a:r>
              <a:rPr sz="9550" b="1" spc="-165" dirty="0">
                <a:solidFill>
                  <a:schemeClr val="bg1"/>
                </a:solidFill>
                <a:latin typeface="Cabin"/>
                <a:cs typeface="Cabin"/>
              </a:rPr>
              <a:t> </a:t>
            </a:r>
            <a:r>
              <a:rPr sz="9550" b="1" spc="-20" dirty="0" err="1">
                <a:solidFill>
                  <a:schemeClr val="bg1"/>
                </a:solidFill>
                <a:latin typeface="Cabin"/>
                <a:cs typeface="Cabin"/>
              </a:rPr>
              <a:t>Augue</a:t>
            </a:r>
            <a:endParaRPr sz="9550" dirty="0">
              <a:solidFill>
                <a:schemeClr val="bg1"/>
              </a:solidFill>
              <a:latin typeface="Cabin"/>
              <a:cs typeface="Cabin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C89075AD-3608-10AD-EDF0-A621AEB40655}"/>
              </a:ext>
            </a:extLst>
          </p:cNvPr>
          <p:cNvSpPr txBox="1"/>
          <p:nvPr/>
        </p:nvSpPr>
        <p:spPr>
          <a:xfrm>
            <a:off x="2508250" y="8367829"/>
            <a:ext cx="14734540" cy="10669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229"/>
              </a:spcBef>
            </a:pPr>
            <a:r>
              <a:rPr sz="6850" b="1" i="1" dirty="0">
                <a:solidFill>
                  <a:schemeClr val="bg1"/>
                </a:solidFill>
                <a:latin typeface="Cabin SemiBold"/>
                <a:cs typeface="Cabin SemiBold"/>
              </a:rPr>
              <a:t>Name</a:t>
            </a:r>
            <a:r>
              <a:rPr sz="6850" b="1" i="1" spc="-65" dirty="0">
                <a:solidFill>
                  <a:schemeClr val="bg1"/>
                </a:solidFill>
                <a:latin typeface="Cabin SemiBold"/>
                <a:cs typeface="Cabin SemiBold"/>
              </a:rPr>
              <a:t> </a:t>
            </a:r>
            <a:r>
              <a:rPr sz="6850" b="1" i="1" spc="-10" dirty="0">
                <a:solidFill>
                  <a:schemeClr val="bg1"/>
                </a:solidFill>
                <a:latin typeface="Cabin SemiBold"/>
                <a:cs typeface="Cabin SemiBold"/>
              </a:rPr>
              <a:t>Surname</a:t>
            </a:r>
            <a:endParaRPr sz="6850" dirty="0">
              <a:solidFill>
                <a:schemeClr val="bg1"/>
              </a:solidFill>
              <a:latin typeface="Cabin SemiBold"/>
              <a:cs typeface="Cabin Semi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36DAC9-AAD8-3046-4964-FE81CFC5606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97"/>
            <a:ext cx="20104100" cy="11308953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2144578" y="4789032"/>
            <a:ext cx="14734540" cy="2952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99"/>
              </a:lnSpc>
              <a:spcBef>
                <a:spcPts val="100"/>
              </a:spcBef>
            </a:pPr>
            <a:r>
              <a:rPr sz="9550" b="1" dirty="0">
                <a:solidFill>
                  <a:srgbClr val="333333"/>
                </a:solidFill>
                <a:latin typeface="Cabin"/>
                <a:cs typeface="Cabin"/>
              </a:rPr>
              <a:t>Title</a:t>
            </a:r>
            <a:r>
              <a:rPr sz="9550" b="1" spc="-80" dirty="0">
                <a:solidFill>
                  <a:srgbClr val="333333"/>
                </a:solidFill>
                <a:latin typeface="Cabin"/>
                <a:cs typeface="Cabin"/>
              </a:rPr>
              <a:t> </a:t>
            </a:r>
            <a:r>
              <a:rPr sz="9550" b="1" dirty="0">
                <a:solidFill>
                  <a:srgbClr val="333333"/>
                </a:solidFill>
                <a:latin typeface="Cabin"/>
                <a:cs typeface="Cabin"/>
              </a:rPr>
              <a:t>Qui</a:t>
            </a:r>
            <a:r>
              <a:rPr sz="9550" b="1" spc="-80" dirty="0">
                <a:solidFill>
                  <a:srgbClr val="333333"/>
                </a:solidFill>
                <a:latin typeface="Cabin"/>
                <a:cs typeface="Cabin"/>
              </a:rPr>
              <a:t> </a:t>
            </a:r>
            <a:r>
              <a:rPr sz="9550" b="1" dirty="0">
                <a:solidFill>
                  <a:srgbClr val="333333"/>
                </a:solidFill>
                <a:latin typeface="Cabin"/>
                <a:cs typeface="Cabin"/>
              </a:rPr>
              <a:t>Blandit</a:t>
            </a:r>
            <a:r>
              <a:rPr sz="9550" b="1" spc="-80" dirty="0">
                <a:solidFill>
                  <a:srgbClr val="333333"/>
                </a:solidFill>
                <a:latin typeface="Cabin"/>
                <a:cs typeface="Cabin"/>
              </a:rPr>
              <a:t> </a:t>
            </a:r>
            <a:r>
              <a:rPr sz="9550" b="1" spc="-10" dirty="0">
                <a:solidFill>
                  <a:srgbClr val="333333"/>
                </a:solidFill>
                <a:latin typeface="Cabin"/>
                <a:cs typeface="Cabin"/>
              </a:rPr>
              <a:t>Praesent </a:t>
            </a:r>
            <a:r>
              <a:rPr sz="9550" b="1" dirty="0">
                <a:solidFill>
                  <a:srgbClr val="333333"/>
                </a:solidFill>
                <a:latin typeface="Cabin"/>
                <a:cs typeface="Cabin"/>
              </a:rPr>
              <a:t>Luptatum</a:t>
            </a:r>
            <a:r>
              <a:rPr sz="9550" b="1" spc="-170" dirty="0">
                <a:solidFill>
                  <a:srgbClr val="333333"/>
                </a:solidFill>
                <a:latin typeface="Cabin"/>
                <a:cs typeface="Cabin"/>
              </a:rPr>
              <a:t> </a:t>
            </a:r>
            <a:r>
              <a:rPr sz="9550" b="1" dirty="0">
                <a:solidFill>
                  <a:srgbClr val="333333"/>
                </a:solidFill>
                <a:latin typeface="Cabin"/>
                <a:cs typeface="Cabin"/>
              </a:rPr>
              <a:t>Zril</a:t>
            </a:r>
            <a:r>
              <a:rPr sz="9550" b="1" spc="-170" dirty="0">
                <a:solidFill>
                  <a:srgbClr val="333333"/>
                </a:solidFill>
                <a:latin typeface="Cabin"/>
                <a:cs typeface="Cabin"/>
              </a:rPr>
              <a:t> </a:t>
            </a:r>
            <a:r>
              <a:rPr sz="9550" b="1" dirty="0" err="1">
                <a:solidFill>
                  <a:srgbClr val="333333"/>
                </a:solidFill>
                <a:latin typeface="Cabin"/>
                <a:cs typeface="Cabin"/>
              </a:rPr>
              <a:t>Delenit</a:t>
            </a:r>
            <a:r>
              <a:rPr sz="9550" b="1" spc="-165" dirty="0">
                <a:solidFill>
                  <a:srgbClr val="333333"/>
                </a:solidFill>
                <a:latin typeface="Cabin"/>
                <a:cs typeface="Cabin"/>
              </a:rPr>
              <a:t> </a:t>
            </a:r>
            <a:r>
              <a:rPr sz="9550" b="1" spc="-20" dirty="0" err="1">
                <a:solidFill>
                  <a:srgbClr val="333333"/>
                </a:solidFill>
                <a:latin typeface="Cabin"/>
                <a:cs typeface="Cabin"/>
              </a:rPr>
              <a:t>Augue</a:t>
            </a:r>
            <a:endParaRPr sz="9550" dirty="0">
              <a:latin typeface="Cabin"/>
              <a:cs typeface="Cabin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4502" y="8134254"/>
            <a:ext cx="181983" cy="1277458"/>
          </a:xfrm>
          <a:prstGeom prst="rect">
            <a:avLst/>
          </a:prstGeom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id="{D6865916-5A93-BB04-D7C9-3D528AC54E32}"/>
              </a:ext>
            </a:extLst>
          </p:cNvPr>
          <p:cNvSpPr txBox="1"/>
          <p:nvPr/>
        </p:nvSpPr>
        <p:spPr>
          <a:xfrm>
            <a:off x="2889250" y="8239503"/>
            <a:ext cx="14734540" cy="10669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229"/>
              </a:spcBef>
            </a:pPr>
            <a:r>
              <a:rPr sz="6850" b="1" i="1" dirty="0">
                <a:solidFill>
                  <a:srgbClr val="59595C"/>
                </a:solidFill>
                <a:latin typeface="Cabin SemiBold"/>
                <a:cs typeface="Cabin SemiBold"/>
              </a:rPr>
              <a:t>Name</a:t>
            </a:r>
            <a:r>
              <a:rPr sz="6850" b="1" i="1" spc="-65" dirty="0">
                <a:solidFill>
                  <a:srgbClr val="59595C"/>
                </a:solidFill>
                <a:latin typeface="Cabin SemiBold"/>
                <a:cs typeface="Cabin SemiBold"/>
              </a:rPr>
              <a:t> </a:t>
            </a:r>
            <a:r>
              <a:rPr sz="6850" b="1" i="1" spc="-10" dirty="0">
                <a:solidFill>
                  <a:srgbClr val="59595C"/>
                </a:solidFill>
                <a:latin typeface="Cabin SemiBold"/>
                <a:cs typeface="Cabin SemiBold"/>
              </a:rPr>
              <a:t>Surname</a:t>
            </a:r>
            <a:endParaRPr sz="6850" dirty="0">
              <a:latin typeface="Cabin SemiBold"/>
              <a:cs typeface="Cabin Semi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2590296" y="1004435"/>
            <a:ext cx="3449954" cy="98234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0" dirty="0"/>
              <a:t>HEADING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528603" y="6921182"/>
            <a:ext cx="16671925" cy="3412490"/>
            <a:chOff x="2528603" y="6921182"/>
            <a:chExt cx="16671925" cy="3412490"/>
          </a:xfrm>
        </p:grpSpPr>
        <p:pic>
          <p:nvPicPr>
            <p:cNvPr id="4" name="object 4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546569" y="10155544"/>
              <a:ext cx="100003" cy="14310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3722228" y="10233914"/>
              <a:ext cx="62230" cy="20320"/>
            </a:xfrm>
            <a:custGeom>
              <a:avLst/>
              <a:gdLst/>
              <a:ahLst/>
              <a:cxnLst/>
              <a:rect l="l" t="t" r="r" b="b"/>
              <a:pathLst>
                <a:path w="62230" h="20320">
                  <a:moveTo>
                    <a:pt x="54856" y="0"/>
                  </a:moveTo>
                  <a:lnTo>
                    <a:pt x="7162" y="0"/>
                  </a:lnTo>
                  <a:lnTo>
                    <a:pt x="4774" y="910"/>
                  </a:lnTo>
                  <a:lnTo>
                    <a:pt x="942" y="4596"/>
                  </a:lnTo>
                  <a:lnTo>
                    <a:pt x="0" y="6973"/>
                  </a:lnTo>
                  <a:lnTo>
                    <a:pt x="0" y="12617"/>
                  </a:lnTo>
                  <a:lnTo>
                    <a:pt x="942" y="14973"/>
                  </a:lnTo>
                  <a:lnTo>
                    <a:pt x="4774" y="18774"/>
                  </a:lnTo>
                  <a:lnTo>
                    <a:pt x="7162" y="19727"/>
                  </a:lnTo>
                  <a:lnTo>
                    <a:pt x="10072" y="19727"/>
                  </a:lnTo>
                  <a:lnTo>
                    <a:pt x="54856" y="19727"/>
                  </a:lnTo>
                  <a:lnTo>
                    <a:pt x="57202" y="18774"/>
                  </a:lnTo>
                  <a:lnTo>
                    <a:pt x="61003" y="14973"/>
                  </a:lnTo>
                  <a:lnTo>
                    <a:pt x="61966" y="12617"/>
                  </a:lnTo>
                  <a:lnTo>
                    <a:pt x="61966" y="6973"/>
                  </a:lnTo>
                  <a:lnTo>
                    <a:pt x="61003" y="4596"/>
                  </a:lnTo>
                  <a:lnTo>
                    <a:pt x="57202" y="910"/>
                  </a:lnTo>
                  <a:lnTo>
                    <a:pt x="54856" y="0"/>
                  </a:lnTo>
                  <a:close/>
                </a:path>
              </a:pathLst>
            </a:custGeom>
            <a:solidFill>
              <a:srgbClr val="5959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69460" y="10155544"/>
              <a:ext cx="208433" cy="14310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4137109" y="10155947"/>
              <a:ext cx="57785" cy="142240"/>
            </a:xfrm>
            <a:custGeom>
              <a:avLst/>
              <a:gdLst/>
              <a:ahLst/>
              <a:cxnLst/>
              <a:rect l="l" t="t" r="r" b="b"/>
              <a:pathLst>
                <a:path w="57784" h="142240">
                  <a:moveTo>
                    <a:pt x="53391" y="0"/>
                  </a:moveTo>
                  <a:lnTo>
                    <a:pt x="36574" y="0"/>
                  </a:lnTo>
                  <a:lnTo>
                    <a:pt x="32355" y="4272"/>
                  </a:lnTo>
                  <a:lnTo>
                    <a:pt x="32355" y="101651"/>
                  </a:lnTo>
                  <a:lnTo>
                    <a:pt x="31257" y="109667"/>
                  </a:lnTo>
                  <a:lnTo>
                    <a:pt x="27965" y="115561"/>
                  </a:lnTo>
                  <a:lnTo>
                    <a:pt x="22477" y="119335"/>
                  </a:lnTo>
                  <a:lnTo>
                    <a:pt x="14795" y="120991"/>
                  </a:lnTo>
                  <a:lnTo>
                    <a:pt x="5978" y="121514"/>
                  </a:lnTo>
                  <a:lnTo>
                    <a:pt x="3759" y="122530"/>
                  </a:lnTo>
                  <a:lnTo>
                    <a:pt x="753" y="126352"/>
                  </a:lnTo>
                  <a:lnTo>
                    <a:pt x="0" y="128561"/>
                  </a:lnTo>
                  <a:lnTo>
                    <a:pt x="0" y="134341"/>
                  </a:lnTo>
                  <a:lnTo>
                    <a:pt x="1036" y="137042"/>
                  </a:lnTo>
                  <a:lnTo>
                    <a:pt x="5256" y="141252"/>
                  </a:lnTo>
                  <a:lnTo>
                    <a:pt x="8146" y="142236"/>
                  </a:lnTo>
                  <a:lnTo>
                    <a:pt x="11832" y="142110"/>
                  </a:lnTo>
                  <a:lnTo>
                    <a:pt x="52074" y="124620"/>
                  </a:lnTo>
                  <a:lnTo>
                    <a:pt x="57631" y="101452"/>
                  </a:lnTo>
                  <a:lnTo>
                    <a:pt x="57631" y="4272"/>
                  </a:lnTo>
                  <a:lnTo>
                    <a:pt x="53391" y="0"/>
                  </a:lnTo>
                  <a:close/>
                </a:path>
              </a:pathLst>
            </a:custGeom>
            <a:solidFill>
              <a:srgbClr val="5959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221965" y="10198577"/>
              <a:ext cx="89191" cy="10007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336843" y="10198181"/>
              <a:ext cx="90395" cy="10007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46976" y="10198176"/>
              <a:ext cx="92751" cy="10046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610827" y="10155544"/>
              <a:ext cx="217468" cy="14310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847664" y="10155546"/>
              <a:ext cx="217853" cy="14309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92630" y="10155757"/>
              <a:ext cx="207636" cy="14268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429869" y="10198974"/>
              <a:ext cx="196994" cy="13460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685287" y="10157528"/>
              <a:ext cx="371369" cy="14091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79010" y="10198972"/>
              <a:ext cx="82709" cy="9908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244219" y="10156146"/>
              <a:ext cx="1106258" cy="14230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414248" y="10155757"/>
              <a:ext cx="214524" cy="14268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652872" y="10198972"/>
              <a:ext cx="293252" cy="9947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969261" y="10158115"/>
              <a:ext cx="200695" cy="14032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191490" y="10198977"/>
              <a:ext cx="91578" cy="9946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307142" y="10198972"/>
              <a:ext cx="82678" cy="9908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67212" y="10155757"/>
              <a:ext cx="210763" cy="14269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701112" y="10169955"/>
              <a:ext cx="332524" cy="12849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105988" y="10155755"/>
              <a:ext cx="94447" cy="14091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28603" y="7242292"/>
              <a:ext cx="123734" cy="1116322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3416262" y="6921188"/>
              <a:ext cx="14069060" cy="1710689"/>
            </a:xfrm>
            <a:custGeom>
              <a:avLst/>
              <a:gdLst/>
              <a:ahLst/>
              <a:cxnLst/>
              <a:rect l="l" t="t" r="r" b="b"/>
              <a:pathLst>
                <a:path w="14069060" h="1710690">
                  <a:moveTo>
                    <a:pt x="14068743" y="1678851"/>
                  </a:moveTo>
                  <a:lnTo>
                    <a:pt x="0" y="1678851"/>
                  </a:lnTo>
                  <a:lnTo>
                    <a:pt x="0" y="1710588"/>
                  </a:lnTo>
                  <a:lnTo>
                    <a:pt x="14068743" y="1710588"/>
                  </a:lnTo>
                  <a:lnTo>
                    <a:pt x="14068743" y="1678851"/>
                  </a:lnTo>
                  <a:close/>
                </a:path>
                <a:path w="14069060" h="1710690">
                  <a:moveTo>
                    <a:pt x="14068743" y="0"/>
                  </a:moveTo>
                  <a:lnTo>
                    <a:pt x="0" y="0"/>
                  </a:lnTo>
                  <a:lnTo>
                    <a:pt x="0" y="31737"/>
                  </a:lnTo>
                  <a:lnTo>
                    <a:pt x="14068743" y="31737"/>
                  </a:lnTo>
                  <a:lnTo>
                    <a:pt x="14068743" y="0"/>
                  </a:lnTo>
                  <a:close/>
                </a:path>
              </a:pathLst>
            </a:custGeom>
            <a:solidFill>
              <a:srgbClr val="8081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2549016" y="2253427"/>
            <a:ext cx="14989810" cy="58915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07010">
              <a:lnSpc>
                <a:spcPct val="108500"/>
              </a:lnSpc>
              <a:spcBef>
                <a:spcPts val="95"/>
              </a:spcBef>
            </a:pPr>
            <a:r>
              <a:rPr sz="2950" b="1" dirty="0">
                <a:solidFill>
                  <a:srgbClr val="008060"/>
                </a:solidFill>
                <a:latin typeface="Cabin"/>
                <a:cs typeface="Cabin"/>
              </a:rPr>
              <a:t>Lorem</a:t>
            </a:r>
            <a:r>
              <a:rPr sz="2950" b="1" spc="-15" dirty="0">
                <a:solidFill>
                  <a:srgbClr val="008060"/>
                </a:solidFill>
                <a:latin typeface="Cabin"/>
                <a:cs typeface="Cabin"/>
              </a:rPr>
              <a:t> </a:t>
            </a:r>
            <a:r>
              <a:rPr sz="2950" b="1" dirty="0">
                <a:solidFill>
                  <a:srgbClr val="008060"/>
                </a:solidFill>
                <a:latin typeface="Cabin"/>
                <a:cs typeface="Cabin"/>
              </a:rPr>
              <a:t>ipsum</a:t>
            </a:r>
            <a:r>
              <a:rPr sz="2950" b="1" spc="-10" dirty="0">
                <a:solidFill>
                  <a:srgbClr val="008060"/>
                </a:solidFill>
                <a:latin typeface="Cabin"/>
                <a:cs typeface="Cabin"/>
              </a:rPr>
              <a:t> </a:t>
            </a:r>
            <a:r>
              <a:rPr sz="2950" b="1" dirty="0">
                <a:solidFill>
                  <a:srgbClr val="008060"/>
                </a:solidFill>
                <a:latin typeface="Cabin"/>
                <a:cs typeface="Cabin"/>
              </a:rPr>
              <a:t>dolor</a:t>
            </a:r>
            <a:r>
              <a:rPr sz="2950" b="1" spc="-15" dirty="0">
                <a:solidFill>
                  <a:srgbClr val="008060"/>
                </a:solidFill>
                <a:latin typeface="Cabin"/>
                <a:cs typeface="Cabin"/>
              </a:rPr>
              <a:t> </a:t>
            </a:r>
            <a:r>
              <a:rPr sz="2950" b="1" dirty="0">
                <a:solidFill>
                  <a:srgbClr val="008060"/>
                </a:solidFill>
                <a:latin typeface="Cabin"/>
                <a:cs typeface="Cabin"/>
              </a:rPr>
              <a:t>sit</a:t>
            </a:r>
            <a:r>
              <a:rPr sz="2950" b="1" spc="-10" dirty="0">
                <a:solidFill>
                  <a:srgbClr val="008060"/>
                </a:solidFill>
                <a:latin typeface="Cabin"/>
                <a:cs typeface="Cabin"/>
              </a:rPr>
              <a:t> </a:t>
            </a:r>
            <a:r>
              <a:rPr sz="2950" b="1" dirty="0">
                <a:solidFill>
                  <a:srgbClr val="008060"/>
                </a:solidFill>
                <a:latin typeface="Cabin"/>
                <a:cs typeface="Cabin"/>
              </a:rPr>
              <a:t>amet,</a:t>
            </a:r>
            <a:r>
              <a:rPr sz="2950" b="1" spc="-15" dirty="0">
                <a:solidFill>
                  <a:srgbClr val="008060"/>
                </a:solidFill>
                <a:latin typeface="Cabin"/>
                <a:cs typeface="Cabin"/>
              </a:rPr>
              <a:t> </a:t>
            </a:r>
            <a:r>
              <a:rPr sz="2950" b="1" dirty="0">
                <a:solidFill>
                  <a:srgbClr val="008060"/>
                </a:solidFill>
                <a:latin typeface="Cabin"/>
                <a:cs typeface="Cabin"/>
              </a:rPr>
              <a:t>consectetuer</a:t>
            </a:r>
            <a:r>
              <a:rPr sz="2950" b="1" spc="-10" dirty="0">
                <a:solidFill>
                  <a:srgbClr val="008060"/>
                </a:solidFill>
                <a:latin typeface="Cabin"/>
                <a:cs typeface="Cabin"/>
              </a:rPr>
              <a:t> </a:t>
            </a:r>
            <a:r>
              <a:rPr sz="2950" b="1" dirty="0">
                <a:solidFill>
                  <a:srgbClr val="008060"/>
                </a:solidFill>
                <a:latin typeface="Cabin"/>
                <a:cs typeface="Cabin"/>
              </a:rPr>
              <a:t>adipiscing</a:t>
            </a:r>
            <a:r>
              <a:rPr sz="2950" b="1" spc="-10" dirty="0">
                <a:solidFill>
                  <a:srgbClr val="008060"/>
                </a:solidFill>
                <a:latin typeface="Cabin"/>
                <a:cs typeface="Cabin"/>
              </a:rPr>
              <a:t> </a:t>
            </a:r>
            <a:r>
              <a:rPr sz="2950" b="1" dirty="0">
                <a:solidFill>
                  <a:srgbClr val="008060"/>
                </a:solidFill>
                <a:latin typeface="Cabin"/>
                <a:cs typeface="Cabin"/>
              </a:rPr>
              <a:t>elit,</a:t>
            </a:r>
            <a:r>
              <a:rPr sz="2950" b="1" spc="-15" dirty="0">
                <a:solidFill>
                  <a:srgbClr val="008060"/>
                </a:solidFill>
                <a:latin typeface="Cabin"/>
                <a:cs typeface="Cabin"/>
              </a:rPr>
              <a:t> </a:t>
            </a:r>
            <a:r>
              <a:rPr sz="2950" b="1" dirty="0">
                <a:solidFill>
                  <a:srgbClr val="008060"/>
                </a:solidFill>
                <a:latin typeface="Cabin"/>
                <a:cs typeface="Cabin"/>
              </a:rPr>
              <a:t>sed</a:t>
            </a:r>
            <a:r>
              <a:rPr sz="2950" b="1" spc="-10" dirty="0">
                <a:solidFill>
                  <a:srgbClr val="008060"/>
                </a:solidFill>
                <a:latin typeface="Cabin"/>
                <a:cs typeface="Cabin"/>
              </a:rPr>
              <a:t> </a:t>
            </a:r>
            <a:r>
              <a:rPr sz="2950" b="1" dirty="0">
                <a:solidFill>
                  <a:srgbClr val="008060"/>
                </a:solidFill>
                <a:latin typeface="Cabin"/>
                <a:cs typeface="Cabin"/>
              </a:rPr>
              <a:t>diam</a:t>
            </a:r>
            <a:r>
              <a:rPr sz="2950" b="1" spc="-15" dirty="0">
                <a:solidFill>
                  <a:srgbClr val="008060"/>
                </a:solidFill>
                <a:latin typeface="Cabin"/>
                <a:cs typeface="Cabin"/>
              </a:rPr>
              <a:t> </a:t>
            </a:r>
            <a:r>
              <a:rPr sz="2950" b="1" dirty="0">
                <a:solidFill>
                  <a:srgbClr val="008060"/>
                </a:solidFill>
                <a:latin typeface="Cabin"/>
                <a:cs typeface="Cabin"/>
              </a:rPr>
              <a:t>nonummy</a:t>
            </a:r>
            <a:r>
              <a:rPr sz="2950" b="1" spc="-10" dirty="0">
                <a:solidFill>
                  <a:srgbClr val="008060"/>
                </a:solidFill>
                <a:latin typeface="Cabin"/>
                <a:cs typeface="Cabin"/>
              </a:rPr>
              <a:t> </a:t>
            </a:r>
            <a:r>
              <a:rPr sz="2950" b="1" dirty="0">
                <a:solidFill>
                  <a:srgbClr val="008060"/>
                </a:solidFill>
                <a:latin typeface="Cabin"/>
                <a:cs typeface="Cabin"/>
              </a:rPr>
              <a:t>nibh</a:t>
            </a:r>
            <a:r>
              <a:rPr sz="2950" b="1" spc="-10" dirty="0">
                <a:solidFill>
                  <a:srgbClr val="008060"/>
                </a:solidFill>
                <a:latin typeface="Cabin"/>
                <a:cs typeface="Cabin"/>
              </a:rPr>
              <a:t> euismod </a:t>
            </a:r>
            <a:r>
              <a:rPr sz="2950" b="1" dirty="0">
                <a:solidFill>
                  <a:srgbClr val="008060"/>
                </a:solidFill>
                <a:latin typeface="Cabin"/>
                <a:cs typeface="Cabin"/>
              </a:rPr>
              <a:t>tincidunt</a:t>
            </a:r>
            <a:r>
              <a:rPr sz="2950" b="1" spc="-30" dirty="0">
                <a:solidFill>
                  <a:srgbClr val="008060"/>
                </a:solidFill>
                <a:latin typeface="Cabin"/>
                <a:cs typeface="Cabin"/>
              </a:rPr>
              <a:t> </a:t>
            </a:r>
            <a:r>
              <a:rPr sz="2950" b="1" dirty="0">
                <a:solidFill>
                  <a:srgbClr val="008060"/>
                </a:solidFill>
                <a:latin typeface="Cabin"/>
                <a:cs typeface="Cabin"/>
              </a:rPr>
              <a:t>ut</a:t>
            </a:r>
            <a:r>
              <a:rPr sz="2950" b="1" spc="-20" dirty="0">
                <a:solidFill>
                  <a:srgbClr val="008060"/>
                </a:solidFill>
                <a:latin typeface="Cabin"/>
                <a:cs typeface="Cabin"/>
              </a:rPr>
              <a:t> </a:t>
            </a:r>
            <a:r>
              <a:rPr sz="2950" b="1" dirty="0">
                <a:solidFill>
                  <a:srgbClr val="008060"/>
                </a:solidFill>
                <a:latin typeface="Cabin"/>
                <a:cs typeface="Cabin"/>
              </a:rPr>
              <a:t>laoreet</a:t>
            </a:r>
            <a:r>
              <a:rPr sz="2950" b="1" spc="-20" dirty="0">
                <a:solidFill>
                  <a:srgbClr val="008060"/>
                </a:solidFill>
                <a:latin typeface="Cabin"/>
                <a:cs typeface="Cabin"/>
              </a:rPr>
              <a:t> </a:t>
            </a:r>
            <a:r>
              <a:rPr sz="2950" b="1" dirty="0">
                <a:solidFill>
                  <a:srgbClr val="008060"/>
                </a:solidFill>
                <a:latin typeface="Cabin"/>
                <a:cs typeface="Cabin"/>
              </a:rPr>
              <a:t>dolore</a:t>
            </a:r>
            <a:r>
              <a:rPr sz="2950" b="1" spc="-20" dirty="0">
                <a:solidFill>
                  <a:srgbClr val="008060"/>
                </a:solidFill>
                <a:latin typeface="Cabin"/>
                <a:cs typeface="Cabin"/>
              </a:rPr>
              <a:t> </a:t>
            </a:r>
            <a:r>
              <a:rPr sz="2950" b="1" dirty="0">
                <a:solidFill>
                  <a:srgbClr val="008060"/>
                </a:solidFill>
                <a:latin typeface="Cabin"/>
                <a:cs typeface="Cabin"/>
              </a:rPr>
              <a:t>magna</a:t>
            </a:r>
            <a:r>
              <a:rPr sz="2950" b="1" spc="-20" dirty="0">
                <a:solidFill>
                  <a:srgbClr val="008060"/>
                </a:solidFill>
                <a:latin typeface="Cabin"/>
                <a:cs typeface="Cabin"/>
              </a:rPr>
              <a:t> </a:t>
            </a:r>
            <a:r>
              <a:rPr sz="2950" b="1" dirty="0">
                <a:solidFill>
                  <a:srgbClr val="008060"/>
                </a:solidFill>
                <a:latin typeface="Cabin"/>
                <a:cs typeface="Cabin"/>
              </a:rPr>
              <a:t>aliquam</a:t>
            </a:r>
            <a:r>
              <a:rPr sz="2950" b="1" spc="-20" dirty="0">
                <a:solidFill>
                  <a:srgbClr val="008060"/>
                </a:solidFill>
                <a:latin typeface="Cabin"/>
                <a:cs typeface="Cabin"/>
              </a:rPr>
              <a:t> </a:t>
            </a:r>
            <a:r>
              <a:rPr sz="2950" b="1" dirty="0">
                <a:solidFill>
                  <a:srgbClr val="008060"/>
                </a:solidFill>
                <a:latin typeface="Cabin"/>
                <a:cs typeface="Cabin"/>
              </a:rPr>
              <a:t>erat</a:t>
            </a:r>
            <a:r>
              <a:rPr sz="2950" b="1" spc="-20" dirty="0">
                <a:solidFill>
                  <a:srgbClr val="008060"/>
                </a:solidFill>
                <a:latin typeface="Cabin"/>
                <a:cs typeface="Cabin"/>
              </a:rPr>
              <a:t> </a:t>
            </a:r>
            <a:r>
              <a:rPr sz="2950" b="1" spc="-10" dirty="0">
                <a:solidFill>
                  <a:srgbClr val="008060"/>
                </a:solidFill>
                <a:latin typeface="Cabin"/>
                <a:cs typeface="Cabin"/>
              </a:rPr>
              <a:t>volutpat.</a:t>
            </a:r>
            <a:endParaRPr sz="2950">
              <a:latin typeface="Cabin"/>
              <a:cs typeface="Cabin"/>
            </a:endParaRPr>
          </a:p>
          <a:p>
            <a:pPr marL="12700" marR="5080">
              <a:lnSpc>
                <a:spcPct val="108500"/>
              </a:lnSpc>
              <a:spcBef>
                <a:spcPts val="3835"/>
              </a:spcBef>
            </a:pP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Ut</a:t>
            </a:r>
            <a:r>
              <a:rPr sz="2950" spc="-2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wisi</a:t>
            </a:r>
            <a:r>
              <a:rPr sz="2950" spc="-1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enim</a:t>
            </a:r>
            <a:r>
              <a:rPr sz="2950" spc="-2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ad</a:t>
            </a:r>
            <a:r>
              <a:rPr sz="2950" spc="-1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minim</a:t>
            </a:r>
            <a:r>
              <a:rPr sz="2950" spc="-1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veniam,</a:t>
            </a:r>
            <a:r>
              <a:rPr sz="2950" spc="-2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quis</a:t>
            </a:r>
            <a:r>
              <a:rPr sz="2950" spc="-1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nostrud</a:t>
            </a:r>
            <a:r>
              <a:rPr sz="2950" spc="-1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exerci</a:t>
            </a:r>
            <a:r>
              <a:rPr sz="2950" spc="-2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tation</a:t>
            </a:r>
            <a:r>
              <a:rPr sz="2950" spc="-1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ullamcorper</a:t>
            </a:r>
            <a:r>
              <a:rPr sz="2950" spc="-1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suscipit</a:t>
            </a:r>
            <a:r>
              <a:rPr sz="2950" spc="-2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lobortis</a:t>
            </a:r>
            <a:r>
              <a:rPr sz="2950" spc="-1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nisl</a:t>
            </a:r>
            <a:r>
              <a:rPr sz="2950" spc="-1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spc="-25" dirty="0">
                <a:solidFill>
                  <a:srgbClr val="59595C"/>
                </a:solidFill>
                <a:latin typeface="Cabin"/>
                <a:cs typeface="Cabin"/>
              </a:rPr>
              <a:t>ut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aliquip</a:t>
            </a:r>
            <a:r>
              <a:rPr sz="2950" spc="-2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ex</a:t>
            </a:r>
            <a:r>
              <a:rPr sz="2950" spc="-2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ea</a:t>
            </a:r>
            <a:r>
              <a:rPr sz="2950" spc="-1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commodo</a:t>
            </a:r>
            <a:r>
              <a:rPr sz="2950" spc="-2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consequat.</a:t>
            </a:r>
            <a:r>
              <a:rPr sz="2950" spc="-2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Duis</a:t>
            </a:r>
            <a:r>
              <a:rPr sz="2950" spc="-1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autem</a:t>
            </a:r>
            <a:r>
              <a:rPr sz="2950" spc="-2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vel</a:t>
            </a:r>
            <a:r>
              <a:rPr sz="2950" spc="-2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eum</a:t>
            </a:r>
            <a:r>
              <a:rPr sz="2950" spc="-1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iriure</a:t>
            </a:r>
            <a:r>
              <a:rPr sz="2950" spc="-2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dolor</a:t>
            </a:r>
            <a:r>
              <a:rPr sz="2950" spc="-2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in</a:t>
            </a:r>
            <a:r>
              <a:rPr sz="2950" spc="-1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hendrerit</a:t>
            </a:r>
            <a:r>
              <a:rPr sz="2950" spc="-2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in</a:t>
            </a:r>
            <a:r>
              <a:rPr sz="2950" spc="-1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spc="-10" dirty="0">
                <a:solidFill>
                  <a:srgbClr val="59595C"/>
                </a:solidFill>
                <a:latin typeface="Cabin"/>
                <a:cs typeface="Cabin"/>
              </a:rPr>
              <a:t>vulputate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velit</a:t>
            </a:r>
            <a:r>
              <a:rPr sz="2950" spc="-2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esse</a:t>
            </a:r>
            <a:r>
              <a:rPr sz="2950" spc="-2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molestie</a:t>
            </a:r>
            <a:r>
              <a:rPr sz="2950" spc="-2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consequat,</a:t>
            </a:r>
            <a:r>
              <a:rPr sz="2950" spc="-2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vel</a:t>
            </a:r>
            <a:r>
              <a:rPr sz="2950" spc="-2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illum</a:t>
            </a:r>
            <a:r>
              <a:rPr sz="2950" spc="-2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dolore</a:t>
            </a:r>
            <a:r>
              <a:rPr sz="2950" spc="-2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eu</a:t>
            </a:r>
            <a:r>
              <a:rPr sz="2950" spc="-2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feugiat</a:t>
            </a:r>
            <a:r>
              <a:rPr sz="2950" spc="-2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nulla</a:t>
            </a:r>
            <a:r>
              <a:rPr sz="2950" spc="-2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facilisis</a:t>
            </a:r>
            <a:r>
              <a:rPr sz="2950" spc="-2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at</a:t>
            </a:r>
            <a:r>
              <a:rPr sz="2950" spc="-2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vero</a:t>
            </a:r>
            <a:r>
              <a:rPr sz="2950" spc="-2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eros</a:t>
            </a:r>
            <a:r>
              <a:rPr sz="2950" spc="-2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et</a:t>
            </a:r>
            <a:r>
              <a:rPr sz="2950" spc="-2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spc="-10" dirty="0">
                <a:solidFill>
                  <a:srgbClr val="59595C"/>
                </a:solidFill>
                <a:latin typeface="Cabin"/>
                <a:cs typeface="Cabin"/>
              </a:rPr>
              <a:t>accumsan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et</a:t>
            </a:r>
            <a:r>
              <a:rPr sz="2950" spc="-1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iusto</a:t>
            </a:r>
            <a:r>
              <a:rPr sz="2950" spc="-1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odio</a:t>
            </a:r>
            <a:r>
              <a:rPr sz="2950" spc="-1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dignissim</a:t>
            </a:r>
            <a:r>
              <a:rPr sz="2950" spc="-1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qui</a:t>
            </a:r>
            <a:r>
              <a:rPr sz="2950" spc="-1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blandit</a:t>
            </a:r>
            <a:r>
              <a:rPr sz="2950" spc="-1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praesent</a:t>
            </a:r>
            <a:r>
              <a:rPr sz="2950" spc="-1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luptatum</a:t>
            </a:r>
            <a:r>
              <a:rPr sz="2950" spc="-1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zzril</a:t>
            </a:r>
            <a:r>
              <a:rPr sz="2950" spc="-1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delenit</a:t>
            </a:r>
            <a:r>
              <a:rPr sz="2950" spc="-1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augue</a:t>
            </a:r>
            <a:r>
              <a:rPr sz="2950" spc="-1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duis</a:t>
            </a:r>
            <a:r>
              <a:rPr sz="2950" spc="-1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dolore</a:t>
            </a:r>
            <a:r>
              <a:rPr sz="2950" spc="-1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te</a:t>
            </a:r>
            <a:r>
              <a:rPr sz="2950" spc="-10" dirty="0">
                <a:solidFill>
                  <a:srgbClr val="59595C"/>
                </a:solidFill>
                <a:latin typeface="Cabin"/>
                <a:cs typeface="Cabin"/>
              </a:rPr>
              <a:t> feugait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nulla </a:t>
            </a:r>
            <a:r>
              <a:rPr sz="2950" spc="-10" dirty="0">
                <a:solidFill>
                  <a:srgbClr val="59595C"/>
                </a:solidFill>
                <a:latin typeface="Cabin"/>
                <a:cs typeface="Cabin"/>
              </a:rPr>
              <a:t>facilisi.</a:t>
            </a:r>
            <a:endParaRPr sz="2950">
              <a:latin typeface="Cabin"/>
              <a:cs typeface="Cabin"/>
            </a:endParaRPr>
          </a:p>
          <a:p>
            <a:pPr>
              <a:lnSpc>
                <a:spcPct val="100000"/>
              </a:lnSpc>
              <a:spcBef>
                <a:spcPts val="2425"/>
              </a:spcBef>
            </a:pPr>
            <a:endParaRPr sz="2950">
              <a:latin typeface="Cabin"/>
              <a:cs typeface="Cabin"/>
            </a:endParaRPr>
          </a:p>
          <a:p>
            <a:pPr marL="936625" marR="1060450">
              <a:lnSpc>
                <a:spcPct val="115399"/>
              </a:lnSpc>
            </a:pPr>
            <a:r>
              <a:rPr sz="3150" b="1" i="1" dirty="0">
                <a:solidFill>
                  <a:srgbClr val="59595C"/>
                </a:solidFill>
                <a:latin typeface="Cabin"/>
                <a:cs typeface="Cabin"/>
              </a:rPr>
              <a:t>Lorem</a:t>
            </a:r>
            <a:r>
              <a:rPr sz="3150" b="1" i="1" spc="-1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3150" b="1" i="1" dirty="0">
                <a:solidFill>
                  <a:srgbClr val="59595C"/>
                </a:solidFill>
                <a:latin typeface="Cabin"/>
                <a:cs typeface="Cabin"/>
              </a:rPr>
              <a:t>ipsum</a:t>
            </a:r>
            <a:r>
              <a:rPr sz="3150" b="1" i="1" spc="-1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3150" b="1" i="1" dirty="0">
                <a:solidFill>
                  <a:srgbClr val="59595C"/>
                </a:solidFill>
                <a:latin typeface="Cabin"/>
                <a:cs typeface="Cabin"/>
              </a:rPr>
              <a:t>dolor</a:t>
            </a:r>
            <a:r>
              <a:rPr sz="3150" b="1" i="1" spc="-1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3150" b="1" i="1" dirty="0">
                <a:solidFill>
                  <a:srgbClr val="59595C"/>
                </a:solidFill>
                <a:latin typeface="Cabin"/>
                <a:cs typeface="Cabin"/>
              </a:rPr>
              <a:t>sit</a:t>
            </a:r>
            <a:r>
              <a:rPr sz="3150" b="1" i="1" spc="-1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3150" b="1" i="1" dirty="0">
                <a:solidFill>
                  <a:srgbClr val="59595C"/>
                </a:solidFill>
                <a:latin typeface="Cabin"/>
                <a:cs typeface="Cabin"/>
              </a:rPr>
              <a:t>amet,</a:t>
            </a:r>
            <a:r>
              <a:rPr sz="3150" b="1" i="1" spc="-1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3150" b="1" i="1" dirty="0">
                <a:solidFill>
                  <a:srgbClr val="59595C"/>
                </a:solidFill>
                <a:latin typeface="Cabin"/>
                <a:cs typeface="Cabin"/>
              </a:rPr>
              <a:t>consectetuer</a:t>
            </a:r>
            <a:r>
              <a:rPr sz="3150" b="1" i="1" spc="-1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3150" b="1" i="1" dirty="0">
                <a:solidFill>
                  <a:srgbClr val="59595C"/>
                </a:solidFill>
                <a:latin typeface="Cabin"/>
                <a:cs typeface="Cabin"/>
              </a:rPr>
              <a:t>adipiscing</a:t>
            </a:r>
            <a:r>
              <a:rPr sz="3150" b="1" i="1" spc="-2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3150" b="1" i="1" dirty="0">
                <a:solidFill>
                  <a:srgbClr val="59595C"/>
                </a:solidFill>
                <a:latin typeface="Cabin"/>
                <a:cs typeface="Cabin"/>
              </a:rPr>
              <a:t>elit,</a:t>
            </a:r>
            <a:r>
              <a:rPr sz="3150" b="1" i="1" spc="-1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3150" b="1" i="1" dirty="0">
                <a:solidFill>
                  <a:srgbClr val="59595C"/>
                </a:solidFill>
                <a:latin typeface="Cabin"/>
                <a:cs typeface="Cabin"/>
              </a:rPr>
              <a:t>sed</a:t>
            </a:r>
            <a:r>
              <a:rPr sz="3150" b="1" i="1" spc="-1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3150" b="1" i="1" dirty="0">
                <a:solidFill>
                  <a:srgbClr val="59595C"/>
                </a:solidFill>
                <a:latin typeface="Cabin"/>
                <a:cs typeface="Cabin"/>
              </a:rPr>
              <a:t>diam</a:t>
            </a:r>
            <a:r>
              <a:rPr sz="3150" b="1" i="1" spc="-1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3150" b="1" i="1" spc="-10" dirty="0">
                <a:solidFill>
                  <a:srgbClr val="59595C"/>
                </a:solidFill>
                <a:latin typeface="Cabin"/>
                <a:cs typeface="Cabin"/>
              </a:rPr>
              <a:t>nonummy </a:t>
            </a:r>
            <a:r>
              <a:rPr sz="3150" b="1" i="1" dirty="0">
                <a:solidFill>
                  <a:srgbClr val="59595C"/>
                </a:solidFill>
                <a:latin typeface="Cabin"/>
                <a:cs typeface="Cabin"/>
              </a:rPr>
              <a:t>nibh</a:t>
            </a:r>
            <a:r>
              <a:rPr sz="3150" b="1" i="1" spc="-1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3150" b="1" i="1" dirty="0">
                <a:solidFill>
                  <a:srgbClr val="59595C"/>
                </a:solidFill>
                <a:latin typeface="Cabin"/>
                <a:cs typeface="Cabin"/>
              </a:rPr>
              <a:t>enim</a:t>
            </a:r>
            <a:r>
              <a:rPr sz="3150" b="1" i="1" spc="-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3150" b="1" i="1" dirty="0">
                <a:solidFill>
                  <a:srgbClr val="59595C"/>
                </a:solidFill>
                <a:latin typeface="Cabin"/>
                <a:cs typeface="Cabin"/>
              </a:rPr>
              <a:t>ad</a:t>
            </a:r>
            <a:r>
              <a:rPr sz="3150" b="1" i="1" spc="-1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3150" b="1" i="1" dirty="0">
                <a:solidFill>
                  <a:srgbClr val="59595C"/>
                </a:solidFill>
                <a:latin typeface="Cabin"/>
                <a:cs typeface="Cabin"/>
              </a:rPr>
              <a:t>minim</a:t>
            </a:r>
            <a:r>
              <a:rPr sz="3150" b="1" i="1" spc="-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3150" b="1" i="1" dirty="0">
                <a:solidFill>
                  <a:srgbClr val="59595C"/>
                </a:solidFill>
                <a:latin typeface="Cabin"/>
                <a:cs typeface="Cabin"/>
              </a:rPr>
              <a:t>veniam,</a:t>
            </a:r>
            <a:r>
              <a:rPr sz="3150" b="1" i="1" spc="-1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3150" b="1" i="1" dirty="0">
                <a:solidFill>
                  <a:srgbClr val="59595C"/>
                </a:solidFill>
                <a:latin typeface="Cabin"/>
                <a:cs typeface="Cabin"/>
              </a:rPr>
              <a:t>quis</a:t>
            </a:r>
            <a:r>
              <a:rPr sz="3150" b="1" i="1" spc="-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3150" b="1" i="1" spc="-10" dirty="0">
                <a:solidFill>
                  <a:srgbClr val="59595C"/>
                </a:solidFill>
                <a:latin typeface="Cabin"/>
                <a:cs typeface="Cabin"/>
              </a:rPr>
              <a:t>nostrud</a:t>
            </a:r>
            <a:endParaRPr sz="3150">
              <a:latin typeface="Cabin"/>
              <a:cs typeface="Cabin"/>
            </a:endParaRPr>
          </a:p>
        </p:txBody>
      </p:sp>
      <p:pic>
        <p:nvPicPr>
          <p:cNvPr id="29" name="object 29"/>
          <p:cNvPicPr/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0104100" cy="38859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F2207D63-C6E9-7D8E-791F-1BCC8793BFB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  <p:grpSp>
        <p:nvGrpSpPr>
          <p:cNvPr id="2" name="object 2"/>
          <p:cNvGrpSpPr/>
          <p:nvPr/>
        </p:nvGrpSpPr>
        <p:grpSpPr>
          <a:xfrm>
            <a:off x="2271888" y="1482279"/>
            <a:ext cx="2869565" cy="2495550"/>
            <a:chOff x="2271888" y="1482279"/>
            <a:chExt cx="2869565" cy="2495550"/>
          </a:xfrm>
        </p:grpSpPr>
        <p:sp>
          <p:nvSpPr>
            <p:cNvPr id="3" name="object 3"/>
            <p:cNvSpPr/>
            <p:nvPr/>
          </p:nvSpPr>
          <p:spPr>
            <a:xfrm>
              <a:off x="2271888" y="1482279"/>
              <a:ext cx="2869565" cy="2495550"/>
            </a:xfrm>
            <a:custGeom>
              <a:avLst/>
              <a:gdLst/>
              <a:ahLst/>
              <a:cxnLst/>
              <a:rect l="l" t="t" r="r" b="b"/>
              <a:pathLst>
                <a:path w="2869565" h="2495550">
                  <a:moveTo>
                    <a:pt x="2869441" y="0"/>
                  </a:moveTo>
                  <a:lnTo>
                    <a:pt x="0" y="0"/>
                  </a:lnTo>
                  <a:lnTo>
                    <a:pt x="0" y="2495191"/>
                  </a:lnTo>
                  <a:lnTo>
                    <a:pt x="2869441" y="2495191"/>
                  </a:lnTo>
                  <a:lnTo>
                    <a:pt x="2869441" y="0"/>
                  </a:lnTo>
                  <a:close/>
                </a:path>
              </a:pathLst>
            </a:custGeom>
            <a:solidFill>
              <a:srgbClr val="112C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186569" y="2150141"/>
              <a:ext cx="1236345" cy="995044"/>
            </a:xfrm>
            <a:custGeom>
              <a:avLst/>
              <a:gdLst/>
              <a:ahLst/>
              <a:cxnLst/>
              <a:rect l="l" t="t" r="r" b="b"/>
              <a:pathLst>
                <a:path w="1236345" h="995044">
                  <a:moveTo>
                    <a:pt x="534060" y="770356"/>
                  </a:moveTo>
                  <a:lnTo>
                    <a:pt x="245465" y="683818"/>
                  </a:lnTo>
                  <a:lnTo>
                    <a:pt x="235864" y="683691"/>
                  </a:lnTo>
                  <a:lnTo>
                    <a:pt x="227253" y="687146"/>
                  </a:lnTo>
                  <a:lnTo>
                    <a:pt x="220573" y="693559"/>
                  </a:lnTo>
                  <a:lnTo>
                    <a:pt x="216725" y="702360"/>
                  </a:lnTo>
                  <a:lnTo>
                    <a:pt x="216598" y="711962"/>
                  </a:lnTo>
                  <a:lnTo>
                    <a:pt x="220052" y="720572"/>
                  </a:lnTo>
                  <a:lnTo>
                    <a:pt x="226466" y="727265"/>
                  </a:lnTo>
                  <a:lnTo>
                    <a:pt x="235267" y="731100"/>
                  </a:lnTo>
                  <a:lnTo>
                    <a:pt x="505206" y="789381"/>
                  </a:lnTo>
                  <a:lnTo>
                    <a:pt x="514883" y="789444"/>
                  </a:lnTo>
                  <a:lnTo>
                    <a:pt x="523582" y="785837"/>
                  </a:lnTo>
                  <a:lnTo>
                    <a:pt x="530301" y="779259"/>
                  </a:lnTo>
                  <a:lnTo>
                    <a:pt x="534060" y="770356"/>
                  </a:lnTo>
                  <a:close/>
                </a:path>
                <a:path w="1236345" h="995044">
                  <a:moveTo>
                    <a:pt x="534060" y="649414"/>
                  </a:moveTo>
                  <a:lnTo>
                    <a:pt x="245465" y="562876"/>
                  </a:lnTo>
                  <a:lnTo>
                    <a:pt x="235864" y="562749"/>
                  </a:lnTo>
                  <a:lnTo>
                    <a:pt x="227253" y="566204"/>
                  </a:lnTo>
                  <a:lnTo>
                    <a:pt x="220573" y="572617"/>
                  </a:lnTo>
                  <a:lnTo>
                    <a:pt x="216725" y="581418"/>
                  </a:lnTo>
                  <a:lnTo>
                    <a:pt x="216598" y="591019"/>
                  </a:lnTo>
                  <a:lnTo>
                    <a:pt x="220052" y="599630"/>
                  </a:lnTo>
                  <a:lnTo>
                    <a:pt x="226466" y="606323"/>
                  </a:lnTo>
                  <a:lnTo>
                    <a:pt x="235267" y="610158"/>
                  </a:lnTo>
                  <a:lnTo>
                    <a:pt x="505206" y="668439"/>
                  </a:lnTo>
                  <a:lnTo>
                    <a:pt x="514883" y="668502"/>
                  </a:lnTo>
                  <a:lnTo>
                    <a:pt x="523582" y="664895"/>
                  </a:lnTo>
                  <a:lnTo>
                    <a:pt x="530301" y="658317"/>
                  </a:lnTo>
                  <a:lnTo>
                    <a:pt x="534060" y="649414"/>
                  </a:lnTo>
                  <a:close/>
                </a:path>
                <a:path w="1236345" h="995044">
                  <a:moveTo>
                    <a:pt x="534060" y="528485"/>
                  </a:moveTo>
                  <a:lnTo>
                    <a:pt x="245478" y="441934"/>
                  </a:lnTo>
                  <a:lnTo>
                    <a:pt x="235877" y="441820"/>
                  </a:lnTo>
                  <a:lnTo>
                    <a:pt x="227266" y="445262"/>
                  </a:lnTo>
                  <a:lnTo>
                    <a:pt x="220573" y="451688"/>
                  </a:lnTo>
                  <a:lnTo>
                    <a:pt x="216725" y="460476"/>
                  </a:lnTo>
                  <a:lnTo>
                    <a:pt x="216598" y="470090"/>
                  </a:lnTo>
                  <a:lnTo>
                    <a:pt x="220040" y="478688"/>
                  </a:lnTo>
                  <a:lnTo>
                    <a:pt x="226466" y="485381"/>
                  </a:lnTo>
                  <a:lnTo>
                    <a:pt x="235267" y="489229"/>
                  </a:lnTo>
                  <a:lnTo>
                    <a:pt x="505218" y="547497"/>
                  </a:lnTo>
                  <a:lnTo>
                    <a:pt x="514883" y="547560"/>
                  </a:lnTo>
                  <a:lnTo>
                    <a:pt x="523582" y="543966"/>
                  </a:lnTo>
                  <a:lnTo>
                    <a:pt x="530301" y="537375"/>
                  </a:lnTo>
                  <a:lnTo>
                    <a:pt x="534060" y="528485"/>
                  </a:lnTo>
                  <a:close/>
                </a:path>
                <a:path w="1236345" h="995044">
                  <a:moveTo>
                    <a:pt x="534517" y="281965"/>
                  </a:moveTo>
                  <a:lnTo>
                    <a:pt x="493839" y="253669"/>
                  </a:lnTo>
                  <a:lnTo>
                    <a:pt x="486130" y="252006"/>
                  </a:lnTo>
                  <a:lnTo>
                    <a:pt x="486130" y="301498"/>
                  </a:lnTo>
                  <a:lnTo>
                    <a:pt x="486130" y="372935"/>
                  </a:lnTo>
                  <a:lnTo>
                    <a:pt x="264566" y="325120"/>
                  </a:lnTo>
                  <a:lnTo>
                    <a:pt x="264566" y="253669"/>
                  </a:lnTo>
                  <a:lnTo>
                    <a:pt x="486130" y="301498"/>
                  </a:lnTo>
                  <a:lnTo>
                    <a:pt x="486130" y="252006"/>
                  </a:lnTo>
                  <a:lnTo>
                    <a:pt x="238328" y="198513"/>
                  </a:lnTo>
                  <a:lnTo>
                    <a:pt x="230860" y="200279"/>
                  </a:lnTo>
                  <a:lnTo>
                    <a:pt x="219494" y="209461"/>
                  </a:lnTo>
                  <a:lnTo>
                    <a:pt x="216192" y="216382"/>
                  </a:lnTo>
                  <a:lnTo>
                    <a:pt x="216192" y="344639"/>
                  </a:lnTo>
                  <a:lnTo>
                    <a:pt x="505218" y="426542"/>
                  </a:lnTo>
                  <a:lnTo>
                    <a:pt x="516051" y="426339"/>
                  </a:lnTo>
                  <a:lnTo>
                    <a:pt x="525424" y="421614"/>
                  </a:lnTo>
                  <a:lnTo>
                    <a:pt x="532015" y="413448"/>
                  </a:lnTo>
                  <a:lnTo>
                    <a:pt x="534517" y="402907"/>
                  </a:lnTo>
                  <a:lnTo>
                    <a:pt x="534517" y="372935"/>
                  </a:lnTo>
                  <a:lnTo>
                    <a:pt x="534517" y="281965"/>
                  </a:lnTo>
                  <a:close/>
                </a:path>
                <a:path w="1236345" h="995044">
                  <a:moveTo>
                    <a:pt x="1021854" y="349148"/>
                  </a:moveTo>
                  <a:lnTo>
                    <a:pt x="1021727" y="339534"/>
                  </a:lnTo>
                  <a:lnTo>
                    <a:pt x="1017879" y="330733"/>
                  </a:lnTo>
                  <a:lnTo>
                    <a:pt x="1011186" y="324307"/>
                  </a:lnTo>
                  <a:lnTo>
                    <a:pt x="1002576" y="320865"/>
                  </a:lnTo>
                  <a:lnTo>
                    <a:pt x="992974" y="320992"/>
                  </a:lnTo>
                  <a:lnTo>
                    <a:pt x="723036" y="379260"/>
                  </a:lnTo>
                  <a:lnTo>
                    <a:pt x="704392" y="407543"/>
                  </a:lnTo>
                  <a:lnTo>
                    <a:pt x="708139" y="416445"/>
                  </a:lnTo>
                  <a:lnTo>
                    <a:pt x="714870" y="423024"/>
                  </a:lnTo>
                  <a:lnTo>
                    <a:pt x="723569" y="426618"/>
                  </a:lnTo>
                  <a:lnTo>
                    <a:pt x="733234" y="426554"/>
                  </a:lnTo>
                  <a:lnTo>
                    <a:pt x="1003185" y="368287"/>
                  </a:lnTo>
                  <a:lnTo>
                    <a:pt x="1011986" y="364439"/>
                  </a:lnTo>
                  <a:lnTo>
                    <a:pt x="1018400" y="357746"/>
                  </a:lnTo>
                  <a:lnTo>
                    <a:pt x="1021854" y="349148"/>
                  </a:lnTo>
                  <a:close/>
                </a:path>
                <a:path w="1236345" h="995044">
                  <a:moveTo>
                    <a:pt x="1021854" y="228206"/>
                  </a:moveTo>
                  <a:lnTo>
                    <a:pt x="1021727" y="218592"/>
                  </a:lnTo>
                  <a:lnTo>
                    <a:pt x="1017879" y="209791"/>
                  </a:lnTo>
                  <a:lnTo>
                    <a:pt x="1011186" y="203377"/>
                  </a:lnTo>
                  <a:lnTo>
                    <a:pt x="1002576" y="199936"/>
                  </a:lnTo>
                  <a:lnTo>
                    <a:pt x="992974" y="200050"/>
                  </a:lnTo>
                  <a:lnTo>
                    <a:pt x="723036" y="258318"/>
                  </a:lnTo>
                  <a:lnTo>
                    <a:pt x="704392" y="286600"/>
                  </a:lnTo>
                  <a:lnTo>
                    <a:pt x="708139" y="295503"/>
                  </a:lnTo>
                  <a:lnTo>
                    <a:pt x="714870" y="302082"/>
                  </a:lnTo>
                  <a:lnTo>
                    <a:pt x="723569" y="305676"/>
                  </a:lnTo>
                  <a:lnTo>
                    <a:pt x="733234" y="305612"/>
                  </a:lnTo>
                  <a:lnTo>
                    <a:pt x="1003185" y="247345"/>
                  </a:lnTo>
                  <a:lnTo>
                    <a:pt x="1011986" y="243497"/>
                  </a:lnTo>
                  <a:lnTo>
                    <a:pt x="1018400" y="236804"/>
                  </a:lnTo>
                  <a:lnTo>
                    <a:pt x="1021854" y="228206"/>
                  </a:lnTo>
                  <a:close/>
                </a:path>
                <a:path w="1236345" h="995044">
                  <a:moveTo>
                    <a:pt x="1022261" y="458266"/>
                  </a:moveTo>
                  <a:lnTo>
                    <a:pt x="1018959" y="451345"/>
                  </a:lnTo>
                  <a:lnTo>
                    <a:pt x="1007579" y="442163"/>
                  </a:lnTo>
                  <a:lnTo>
                    <a:pt x="1000112" y="440397"/>
                  </a:lnTo>
                  <a:lnTo>
                    <a:pt x="973886" y="446062"/>
                  </a:lnTo>
                  <a:lnTo>
                    <a:pt x="973886" y="495541"/>
                  </a:lnTo>
                  <a:lnTo>
                    <a:pt x="973886" y="687933"/>
                  </a:lnTo>
                  <a:lnTo>
                    <a:pt x="752309" y="735774"/>
                  </a:lnTo>
                  <a:lnTo>
                    <a:pt x="752309" y="543369"/>
                  </a:lnTo>
                  <a:lnTo>
                    <a:pt x="973886" y="495541"/>
                  </a:lnTo>
                  <a:lnTo>
                    <a:pt x="973886" y="446062"/>
                  </a:lnTo>
                  <a:lnTo>
                    <a:pt x="723023" y="500202"/>
                  </a:lnTo>
                  <a:lnTo>
                    <a:pt x="703935" y="523849"/>
                  </a:lnTo>
                  <a:lnTo>
                    <a:pt x="703935" y="765733"/>
                  </a:lnTo>
                  <a:lnTo>
                    <a:pt x="706424" y="776274"/>
                  </a:lnTo>
                  <a:lnTo>
                    <a:pt x="713016" y="784440"/>
                  </a:lnTo>
                  <a:lnTo>
                    <a:pt x="722388" y="789165"/>
                  </a:lnTo>
                  <a:lnTo>
                    <a:pt x="733234" y="789368"/>
                  </a:lnTo>
                  <a:lnTo>
                    <a:pt x="981595" y="735774"/>
                  </a:lnTo>
                  <a:lnTo>
                    <a:pt x="1020851" y="715632"/>
                  </a:lnTo>
                  <a:lnTo>
                    <a:pt x="1022261" y="707466"/>
                  </a:lnTo>
                  <a:lnTo>
                    <a:pt x="1022261" y="495541"/>
                  </a:lnTo>
                  <a:lnTo>
                    <a:pt x="1022261" y="458266"/>
                  </a:lnTo>
                  <a:close/>
                </a:path>
                <a:path w="1236345" h="995044">
                  <a:moveTo>
                    <a:pt x="1128344" y="494715"/>
                  </a:moveTo>
                  <a:lnTo>
                    <a:pt x="1126451" y="485317"/>
                  </a:lnTo>
                  <a:lnTo>
                    <a:pt x="1121270" y="477647"/>
                  </a:lnTo>
                  <a:lnTo>
                    <a:pt x="1113599" y="472465"/>
                  </a:lnTo>
                  <a:lnTo>
                    <a:pt x="1104201" y="470573"/>
                  </a:lnTo>
                  <a:lnTo>
                    <a:pt x="1094803" y="472465"/>
                  </a:lnTo>
                  <a:lnTo>
                    <a:pt x="1087132" y="477647"/>
                  </a:lnTo>
                  <a:lnTo>
                    <a:pt x="1081951" y="485317"/>
                  </a:lnTo>
                  <a:lnTo>
                    <a:pt x="1080058" y="494715"/>
                  </a:lnTo>
                  <a:lnTo>
                    <a:pt x="1081951" y="504113"/>
                  </a:lnTo>
                  <a:lnTo>
                    <a:pt x="1087132" y="511784"/>
                  </a:lnTo>
                  <a:lnTo>
                    <a:pt x="1094803" y="516953"/>
                  </a:lnTo>
                  <a:lnTo>
                    <a:pt x="1104201" y="518858"/>
                  </a:lnTo>
                  <a:lnTo>
                    <a:pt x="1113599" y="516953"/>
                  </a:lnTo>
                  <a:lnTo>
                    <a:pt x="1121270" y="511784"/>
                  </a:lnTo>
                  <a:lnTo>
                    <a:pt x="1126451" y="504113"/>
                  </a:lnTo>
                  <a:lnTo>
                    <a:pt x="1128344" y="494715"/>
                  </a:lnTo>
                  <a:close/>
                </a:path>
                <a:path w="1236345" h="995044">
                  <a:moveTo>
                    <a:pt x="1236027" y="129997"/>
                  </a:moveTo>
                  <a:lnTo>
                    <a:pt x="1234122" y="120586"/>
                  </a:lnTo>
                  <a:lnTo>
                    <a:pt x="1228940" y="112903"/>
                  </a:lnTo>
                  <a:lnTo>
                    <a:pt x="1221257" y="107721"/>
                  </a:lnTo>
                  <a:lnTo>
                    <a:pt x="1211834" y="105816"/>
                  </a:lnTo>
                  <a:lnTo>
                    <a:pt x="1187653" y="105816"/>
                  </a:lnTo>
                  <a:lnTo>
                    <a:pt x="1187653" y="154190"/>
                  </a:lnTo>
                  <a:lnTo>
                    <a:pt x="1187653" y="946353"/>
                  </a:lnTo>
                  <a:lnTo>
                    <a:pt x="844994" y="946353"/>
                  </a:lnTo>
                  <a:lnTo>
                    <a:pt x="871715" y="940600"/>
                  </a:lnTo>
                  <a:lnTo>
                    <a:pt x="1109294" y="889368"/>
                  </a:lnTo>
                  <a:lnTo>
                    <a:pt x="1116977" y="886269"/>
                  </a:lnTo>
                  <a:lnTo>
                    <a:pt x="1123022" y="880922"/>
                  </a:lnTo>
                  <a:lnTo>
                    <a:pt x="1126972" y="873887"/>
                  </a:lnTo>
                  <a:lnTo>
                    <a:pt x="1128382" y="865733"/>
                  </a:lnTo>
                  <a:lnTo>
                    <a:pt x="1128382" y="603681"/>
                  </a:lnTo>
                  <a:lnTo>
                    <a:pt x="1126490" y="594271"/>
                  </a:lnTo>
                  <a:lnTo>
                    <a:pt x="1121295" y="586587"/>
                  </a:lnTo>
                  <a:lnTo>
                    <a:pt x="1113612" y="581406"/>
                  </a:lnTo>
                  <a:lnTo>
                    <a:pt x="1104201" y="579501"/>
                  </a:lnTo>
                  <a:lnTo>
                    <a:pt x="1094778" y="581406"/>
                  </a:lnTo>
                  <a:lnTo>
                    <a:pt x="1087094" y="586587"/>
                  </a:lnTo>
                  <a:lnTo>
                    <a:pt x="1081913" y="594271"/>
                  </a:lnTo>
                  <a:lnTo>
                    <a:pt x="1080008" y="603681"/>
                  </a:lnTo>
                  <a:lnTo>
                    <a:pt x="1080008" y="846201"/>
                  </a:lnTo>
                  <a:lnTo>
                    <a:pt x="642175" y="940600"/>
                  </a:lnTo>
                  <a:lnTo>
                    <a:pt x="641629" y="154190"/>
                  </a:lnTo>
                  <a:lnTo>
                    <a:pt x="641629" y="149529"/>
                  </a:lnTo>
                  <a:lnTo>
                    <a:pt x="847267" y="105244"/>
                  </a:lnTo>
                  <a:lnTo>
                    <a:pt x="1079957" y="55143"/>
                  </a:lnTo>
                  <a:lnTo>
                    <a:pt x="1080008" y="386600"/>
                  </a:lnTo>
                  <a:lnTo>
                    <a:pt x="1081913" y="396011"/>
                  </a:lnTo>
                  <a:lnTo>
                    <a:pt x="1087094" y="403707"/>
                  </a:lnTo>
                  <a:lnTo>
                    <a:pt x="1094778" y="408889"/>
                  </a:lnTo>
                  <a:lnTo>
                    <a:pt x="1104201" y="410794"/>
                  </a:lnTo>
                  <a:lnTo>
                    <a:pt x="1113612" y="408889"/>
                  </a:lnTo>
                  <a:lnTo>
                    <a:pt x="1121295" y="403707"/>
                  </a:lnTo>
                  <a:lnTo>
                    <a:pt x="1126490" y="396011"/>
                  </a:lnTo>
                  <a:lnTo>
                    <a:pt x="1128382" y="386600"/>
                  </a:lnTo>
                  <a:lnTo>
                    <a:pt x="1128382" y="154190"/>
                  </a:lnTo>
                  <a:lnTo>
                    <a:pt x="1187653" y="154190"/>
                  </a:lnTo>
                  <a:lnTo>
                    <a:pt x="1187653" y="105816"/>
                  </a:lnTo>
                  <a:lnTo>
                    <a:pt x="1128382" y="105816"/>
                  </a:lnTo>
                  <a:lnTo>
                    <a:pt x="1128382" y="55143"/>
                  </a:lnTo>
                  <a:lnTo>
                    <a:pt x="1128382" y="17868"/>
                  </a:lnTo>
                  <a:lnTo>
                    <a:pt x="1125080" y="10960"/>
                  </a:lnTo>
                  <a:lnTo>
                    <a:pt x="1113701" y="1778"/>
                  </a:lnTo>
                  <a:lnTo>
                    <a:pt x="1106246" y="0"/>
                  </a:lnTo>
                  <a:lnTo>
                    <a:pt x="617423" y="105244"/>
                  </a:lnTo>
                  <a:lnTo>
                    <a:pt x="593788" y="100152"/>
                  </a:lnTo>
                  <a:lnTo>
                    <a:pt x="593788" y="940600"/>
                  </a:lnTo>
                  <a:lnTo>
                    <a:pt x="391020" y="896886"/>
                  </a:lnTo>
                  <a:lnTo>
                    <a:pt x="391020" y="946353"/>
                  </a:lnTo>
                  <a:lnTo>
                    <a:pt x="48374" y="946353"/>
                  </a:lnTo>
                  <a:lnTo>
                    <a:pt x="48374" y="154190"/>
                  </a:lnTo>
                  <a:lnTo>
                    <a:pt x="107645" y="154190"/>
                  </a:lnTo>
                  <a:lnTo>
                    <a:pt x="107645" y="865733"/>
                  </a:lnTo>
                  <a:lnTo>
                    <a:pt x="109054" y="873887"/>
                  </a:lnTo>
                  <a:lnTo>
                    <a:pt x="113004" y="880922"/>
                  </a:lnTo>
                  <a:lnTo>
                    <a:pt x="119049" y="886269"/>
                  </a:lnTo>
                  <a:lnTo>
                    <a:pt x="126733" y="889368"/>
                  </a:lnTo>
                  <a:lnTo>
                    <a:pt x="391020" y="946353"/>
                  </a:lnTo>
                  <a:lnTo>
                    <a:pt x="391020" y="896886"/>
                  </a:lnTo>
                  <a:lnTo>
                    <a:pt x="156019" y="846201"/>
                  </a:lnTo>
                  <a:lnTo>
                    <a:pt x="156019" y="154190"/>
                  </a:lnTo>
                  <a:lnTo>
                    <a:pt x="156019" y="55143"/>
                  </a:lnTo>
                  <a:lnTo>
                    <a:pt x="593242" y="149529"/>
                  </a:lnTo>
                  <a:lnTo>
                    <a:pt x="593737" y="846201"/>
                  </a:lnTo>
                  <a:lnTo>
                    <a:pt x="593788" y="940600"/>
                  </a:lnTo>
                  <a:lnTo>
                    <a:pt x="593788" y="100152"/>
                  </a:lnTo>
                  <a:lnTo>
                    <a:pt x="385292" y="55143"/>
                  </a:lnTo>
                  <a:lnTo>
                    <a:pt x="129781" y="0"/>
                  </a:lnTo>
                  <a:lnTo>
                    <a:pt x="122313" y="1778"/>
                  </a:lnTo>
                  <a:lnTo>
                    <a:pt x="110947" y="10960"/>
                  </a:lnTo>
                  <a:lnTo>
                    <a:pt x="107645" y="17868"/>
                  </a:lnTo>
                  <a:lnTo>
                    <a:pt x="107645" y="105816"/>
                  </a:lnTo>
                  <a:lnTo>
                    <a:pt x="24193" y="105816"/>
                  </a:lnTo>
                  <a:lnTo>
                    <a:pt x="14770" y="107721"/>
                  </a:lnTo>
                  <a:lnTo>
                    <a:pt x="7086" y="112903"/>
                  </a:lnTo>
                  <a:lnTo>
                    <a:pt x="1905" y="120586"/>
                  </a:lnTo>
                  <a:lnTo>
                    <a:pt x="0" y="129997"/>
                  </a:lnTo>
                  <a:lnTo>
                    <a:pt x="0" y="970546"/>
                  </a:lnTo>
                  <a:lnTo>
                    <a:pt x="1905" y="979957"/>
                  </a:lnTo>
                  <a:lnTo>
                    <a:pt x="7086" y="987653"/>
                  </a:lnTo>
                  <a:lnTo>
                    <a:pt x="14770" y="992835"/>
                  </a:lnTo>
                  <a:lnTo>
                    <a:pt x="24193" y="994727"/>
                  </a:lnTo>
                  <a:lnTo>
                    <a:pt x="1211834" y="994727"/>
                  </a:lnTo>
                  <a:lnTo>
                    <a:pt x="1221257" y="992835"/>
                  </a:lnTo>
                  <a:lnTo>
                    <a:pt x="1228940" y="987653"/>
                  </a:lnTo>
                  <a:lnTo>
                    <a:pt x="1234122" y="979957"/>
                  </a:lnTo>
                  <a:lnTo>
                    <a:pt x="1236027" y="970546"/>
                  </a:lnTo>
                  <a:lnTo>
                    <a:pt x="1236027" y="946353"/>
                  </a:lnTo>
                  <a:lnTo>
                    <a:pt x="1236027" y="154190"/>
                  </a:lnTo>
                  <a:lnTo>
                    <a:pt x="1236027" y="12999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xfrm>
            <a:off x="5663143" y="1377639"/>
            <a:ext cx="2879725" cy="8293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250" spc="-10" dirty="0">
                <a:solidFill>
                  <a:srgbClr val="112C35"/>
                </a:solidFill>
              </a:rPr>
              <a:t>HEADING</a:t>
            </a:r>
            <a:endParaRPr sz="5250" dirty="0"/>
          </a:p>
        </p:txBody>
      </p:sp>
      <p:sp>
        <p:nvSpPr>
          <p:cNvPr id="6" name="object 6"/>
          <p:cNvSpPr/>
          <p:nvPr/>
        </p:nvSpPr>
        <p:spPr>
          <a:xfrm>
            <a:off x="5645072" y="2378503"/>
            <a:ext cx="1023619" cy="155575"/>
          </a:xfrm>
          <a:custGeom>
            <a:avLst/>
            <a:gdLst/>
            <a:ahLst/>
            <a:cxnLst/>
            <a:rect l="l" t="t" r="r" b="b"/>
            <a:pathLst>
              <a:path w="1023620" h="155575">
                <a:moveTo>
                  <a:pt x="0" y="155545"/>
                </a:moveTo>
                <a:lnTo>
                  <a:pt x="1023529" y="155545"/>
                </a:lnTo>
                <a:lnTo>
                  <a:pt x="1023529" y="0"/>
                </a:lnTo>
                <a:lnTo>
                  <a:pt x="0" y="0"/>
                </a:lnTo>
                <a:lnTo>
                  <a:pt x="0" y="155545"/>
                </a:lnTo>
                <a:close/>
              </a:path>
            </a:pathLst>
          </a:custGeom>
          <a:solidFill>
            <a:srgbClr val="112C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34950">
              <a:lnSpc>
                <a:spcPct val="108500"/>
              </a:lnSpc>
              <a:spcBef>
                <a:spcPts val="95"/>
              </a:spcBef>
            </a:pPr>
            <a:r>
              <a:rPr dirty="0"/>
              <a:t>Lorem</a:t>
            </a:r>
            <a:r>
              <a:rPr spc="-15" dirty="0"/>
              <a:t> </a:t>
            </a:r>
            <a:r>
              <a:rPr dirty="0"/>
              <a:t>ipsum</a:t>
            </a:r>
            <a:r>
              <a:rPr spc="-15" dirty="0"/>
              <a:t> </a:t>
            </a:r>
            <a:r>
              <a:rPr dirty="0"/>
              <a:t>dolor</a:t>
            </a:r>
            <a:r>
              <a:rPr spc="-10" dirty="0"/>
              <a:t> </a:t>
            </a:r>
            <a:r>
              <a:rPr dirty="0"/>
              <a:t>sit</a:t>
            </a:r>
            <a:r>
              <a:rPr spc="-15" dirty="0"/>
              <a:t> </a:t>
            </a:r>
            <a:r>
              <a:rPr dirty="0"/>
              <a:t>amet,</a:t>
            </a:r>
            <a:r>
              <a:rPr spc="-15" dirty="0"/>
              <a:t> </a:t>
            </a:r>
            <a:r>
              <a:rPr dirty="0"/>
              <a:t>consectetuer</a:t>
            </a:r>
            <a:r>
              <a:rPr spc="-10" dirty="0"/>
              <a:t> </a:t>
            </a:r>
            <a:r>
              <a:rPr dirty="0"/>
              <a:t>adipiscing</a:t>
            </a:r>
            <a:r>
              <a:rPr spc="-15" dirty="0"/>
              <a:t> </a:t>
            </a:r>
            <a:r>
              <a:rPr dirty="0"/>
              <a:t>elit,</a:t>
            </a:r>
            <a:r>
              <a:rPr spc="-15" dirty="0"/>
              <a:t> </a:t>
            </a:r>
            <a:r>
              <a:rPr dirty="0"/>
              <a:t>sed</a:t>
            </a:r>
            <a:r>
              <a:rPr spc="-10" dirty="0"/>
              <a:t> </a:t>
            </a:r>
            <a:r>
              <a:rPr dirty="0"/>
              <a:t>diam</a:t>
            </a:r>
            <a:r>
              <a:rPr spc="-15" dirty="0"/>
              <a:t> </a:t>
            </a:r>
            <a:r>
              <a:rPr dirty="0"/>
              <a:t>nonummy</a:t>
            </a:r>
            <a:r>
              <a:rPr spc="-10" dirty="0"/>
              <a:t> </a:t>
            </a:r>
            <a:r>
              <a:rPr spc="-20" dirty="0"/>
              <a:t>nibh </a:t>
            </a:r>
            <a:r>
              <a:rPr dirty="0"/>
              <a:t>euismod</a:t>
            </a:r>
            <a:r>
              <a:rPr spc="-30" dirty="0"/>
              <a:t> </a:t>
            </a:r>
            <a:r>
              <a:rPr dirty="0"/>
              <a:t>tincidunt</a:t>
            </a:r>
            <a:r>
              <a:rPr spc="-15" dirty="0"/>
              <a:t> </a:t>
            </a:r>
            <a:r>
              <a:rPr dirty="0"/>
              <a:t>ut</a:t>
            </a:r>
            <a:r>
              <a:rPr spc="-20" dirty="0"/>
              <a:t> </a:t>
            </a:r>
            <a:r>
              <a:rPr dirty="0"/>
              <a:t>laoreet</a:t>
            </a:r>
            <a:r>
              <a:rPr spc="-15" dirty="0"/>
              <a:t> </a:t>
            </a:r>
            <a:r>
              <a:rPr dirty="0"/>
              <a:t>dolore</a:t>
            </a:r>
            <a:r>
              <a:rPr spc="-20" dirty="0"/>
              <a:t> </a:t>
            </a:r>
            <a:r>
              <a:rPr dirty="0"/>
              <a:t>magna</a:t>
            </a:r>
            <a:r>
              <a:rPr spc="-15" dirty="0"/>
              <a:t> </a:t>
            </a:r>
            <a:r>
              <a:rPr dirty="0"/>
              <a:t>aliquam</a:t>
            </a:r>
            <a:r>
              <a:rPr spc="-20" dirty="0"/>
              <a:t> </a:t>
            </a:r>
            <a:r>
              <a:rPr dirty="0"/>
              <a:t>erat</a:t>
            </a:r>
            <a:r>
              <a:rPr spc="-15" dirty="0"/>
              <a:t> </a:t>
            </a:r>
            <a:r>
              <a:rPr spc="-10" dirty="0"/>
              <a:t>volutpat.</a:t>
            </a:r>
          </a:p>
          <a:p>
            <a:pPr marL="12700" marR="5080">
              <a:lnSpc>
                <a:spcPct val="108500"/>
              </a:lnSpc>
              <a:spcBef>
                <a:spcPts val="3835"/>
              </a:spcBef>
            </a:pPr>
            <a:r>
              <a:rPr b="0" dirty="0">
                <a:solidFill>
                  <a:srgbClr val="59595C"/>
                </a:solidFill>
                <a:latin typeface="Cabin"/>
                <a:cs typeface="Cabin"/>
              </a:rPr>
              <a:t>Ut</a:t>
            </a:r>
            <a:r>
              <a:rPr b="0" spc="-2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b="0" dirty="0">
                <a:solidFill>
                  <a:srgbClr val="59595C"/>
                </a:solidFill>
                <a:latin typeface="Cabin"/>
                <a:cs typeface="Cabin"/>
              </a:rPr>
              <a:t>wisi</a:t>
            </a:r>
            <a:r>
              <a:rPr b="0" spc="-2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b="0" dirty="0">
                <a:solidFill>
                  <a:srgbClr val="59595C"/>
                </a:solidFill>
                <a:latin typeface="Cabin"/>
                <a:cs typeface="Cabin"/>
              </a:rPr>
              <a:t>enim</a:t>
            </a:r>
            <a:r>
              <a:rPr b="0" spc="-1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b="0" dirty="0">
                <a:solidFill>
                  <a:srgbClr val="59595C"/>
                </a:solidFill>
                <a:latin typeface="Cabin"/>
                <a:cs typeface="Cabin"/>
              </a:rPr>
              <a:t>ad</a:t>
            </a:r>
            <a:r>
              <a:rPr b="0" spc="-2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b="0" dirty="0">
                <a:solidFill>
                  <a:srgbClr val="59595C"/>
                </a:solidFill>
                <a:latin typeface="Cabin"/>
                <a:cs typeface="Cabin"/>
              </a:rPr>
              <a:t>minim</a:t>
            </a:r>
            <a:r>
              <a:rPr b="0" spc="-2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b="0" dirty="0">
                <a:solidFill>
                  <a:srgbClr val="59595C"/>
                </a:solidFill>
                <a:latin typeface="Cabin"/>
                <a:cs typeface="Cabin"/>
              </a:rPr>
              <a:t>veniam,</a:t>
            </a:r>
            <a:r>
              <a:rPr b="0" spc="-1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b="0" dirty="0">
                <a:solidFill>
                  <a:srgbClr val="59595C"/>
                </a:solidFill>
                <a:latin typeface="Cabin"/>
                <a:cs typeface="Cabin"/>
              </a:rPr>
              <a:t>quis</a:t>
            </a:r>
            <a:r>
              <a:rPr b="0" spc="-2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b="0" dirty="0">
                <a:solidFill>
                  <a:srgbClr val="59595C"/>
                </a:solidFill>
                <a:latin typeface="Cabin"/>
                <a:cs typeface="Cabin"/>
              </a:rPr>
              <a:t>nostrud</a:t>
            </a:r>
            <a:r>
              <a:rPr b="0" spc="-2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b="0" dirty="0">
                <a:solidFill>
                  <a:srgbClr val="59595C"/>
                </a:solidFill>
                <a:latin typeface="Cabin"/>
                <a:cs typeface="Cabin"/>
              </a:rPr>
              <a:t>exerci</a:t>
            </a:r>
            <a:r>
              <a:rPr b="0" spc="-1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b="0" dirty="0">
                <a:solidFill>
                  <a:srgbClr val="59595C"/>
                </a:solidFill>
                <a:latin typeface="Cabin"/>
                <a:cs typeface="Cabin"/>
              </a:rPr>
              <a:t>tation</a:t>
            </a:r>
            <a:r>
              <a:rPr b="0" spc="-2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b="0" dirty="0">
                <a:solidFill>
                  <a:srgbClr val="59595C"/>
                </a:solidFill>
                <a:latin typeface="Cabin"/>
                <a:cs typeface="Cabin"/>
              </a:rPr>
              <a:t>ullamcorper</a:t>
            </a:r>
            <a:r>
              <a:rPr b="0" spc="-2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b="0" dirty="0">
                <a:solidFill>
                  <a:srgbClr val="59595C"/>
                </a:solidFill>
                <a:latin typeface="Cabin"/>
                <a:cs typeface="Cabin"/>
              </a:rPr>
              <a:t>suscipit</a:t>
            </a:r>
            <a:r>
              <a:rPr b="0" spc="-1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b="0" spc="-10" dirty="0">
                <a:solidFill>
                  <a:srgbClr val="59595C"/>
                </a:solidFill>
                <a:latin typeface="Cabin"/>
                <a:cs typeface="Cabin"/>
              </a:rPr>
              <a:t>lobortis </a:t>
            </a:r>
            <a:r>
              <a:rPr b="0" dirty="0">
                <a:solidFill>
                  <a:srgbClr val="59595C"/>
                </a:solidFill>
                <a:latin typeface="Cabin"/>
                <a:cs typeface="Cabin"/>
              </a:rPr>
              <a:t>nisl</a:t>
            </a:r>
            <a:r>
              <a:rPr b="0" spc="-2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b="0" dirty="0">
                <a:solidFill>
                  <a:srgbClr val="59595C"/>
                </a:solidFill>
                <a:latin typeface="Cabin"/>
                <a:cs typeface="Cabin"/>
              </a:rPr>
              <a:t>ut</a:t>
            </a:r>
            <a:r>
              <a:rPr b="0" spc="-1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b="0" dirty="0">
                <a:solidFill>
                  <a:srgbClr val="59595C"/>
                </a:solidFill>
                <a:latin typeface="Cabin"/>
                <a:cs typeface="Cabin"/>
              </a:rPr>
              <a:t>aliquip</a:t>
            </a:r>
            <a:r>
              <a:rPr b="0" spc="-1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b="0" dirty="0">
                <a:solidFill>
                  <a:srgbClr val="59595C"/>
                </a:solidFill>
                <a:latin typeface="Cabin"/>
                <a:cs typeface="Cabin"/>
              </a:rPr>
              <a:t>ex</a:t>
            </a:r>
            <a:r>
              <a:rPr b="0" spc="-1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b="0" dirty="0">
                <a:solidFill>
                  <a:srgbClr val="59595C"/>
                </a:solidFill>
                <a:latin typeface="Cabin"/>
                <a:cs typeface="Cabin"/>
              </a:rPr>
              <a:t>ea</a:t>
            </a:r>
            <a:r>
              <a:rPr b="0" spc="-1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b="0" dirty="0">
                <a:solidFill>
                  <a:srgbClr val="59595C"/>
                </a:solidFill>
                <a:latin typeface="Cabin"/>
                <a:cs typeface="Cabin"/>
              </a:rPr>
              <a:t>commodo</a:t>
            </a:r>
            <a:r>
              <a:rPr b="0" spc="-1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b="0" dirty="0">
                <a:solidFill>
                  <a:srgbClr val="59595C"/>
                </a:solidFill>
                <a:latin typeface="Cabin"/>
                <a:cs typeface="Cabin"/>
              </a:rPr>
              <a:t>consequat.</a:t>
            </a:r>
            <a:r>
              <a:rPr b="0" spc="-1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b="0" dirty="0">
                <a:solidFill>
                  <a:srgbClr val="59595C"/>
                </a:solidFill>
                <a:latin typeface="Cabin"/>
                <a:cs typeface="Cabin"/>
              </a:rPr>
              <a:t>Duis</a:t>
            </a:r>
            <a:r>
              <a:rPr b="0" spc="-1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b="0" dirty="0">
                <a:solidFill>
                  <a:srgbClr val="59595C"/>
                </a:solidFill>
                <a:latin typeface="Cabin"/>
                <a:cs typeface="Cabin"/>
              </a:rPr>
              <a:t>autem</a:t>
            </a:r>
            <a:r>
              <a:rPr b="0" spc="-1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b="0" dirty="0">
                <a:solidFill>
                  <a:srgbClr val="59595C"/>
                </a:solidFill>
                <a:latin typeface="Cabin"/>
                <a:cs typeface="Cabin"/>
              </a:rPr>
              <a:t>vel</a:t>
            </a:r>
            <a:r>
              <a:rPr b="0" spc="-1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b="0" dirty="0">
                <a:solidFill>
                  <a:srgbClr val="59595C"/>
                </a:solidFill>
                <a:latin typeface="Cabin"/>
                <a:cs typeface="Cabin"/>
              </a:rPr>
              <a:t>eum</a:t>
            </a:r>
            <a:r>
              <a:rPr b="0" spc="-1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b="0" dirty="0">
                <a:solidFill>
                  <a:srgbClr val="59595C"/>
                </a:solidFill>
                <a:latin typeface="Cabin"/>
                <a:cs typeface="Cabin"/>
              </a:rPr>
              <a:t>iriure</a:t>
            </a:r>
            <a:r>
              <a:rPr b="0" spc="-1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b="0" dirty="0">
                <a:solidFill>
                  <a:srgbClr val="59595C"/>
                </a:solidFill>
                <a:latin typeface="Cabin"/>
                <a:cs typeface="Cabin"/>
              </a:rPr>
              <a:t>dolor</a:t>
            </a:r>
            <a:r>
              <a:rPr b="0" spc="-1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b="0" dirty="0">
                <a:solidFill>
                  <a:srgbClr val="59595C"/>
                </a:solidFill>
                <a:latin typeface="Cabin"/>
                <a:cs typeface="Cabin"/>
              </a:rPr>
              <a:t>in</a:t>
            </a:r>
            <a:r>
              <a:rPr b="0" spc="-1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b="0" spc="-10" dirty="0">
                <a:solidFill>
                  <a:srgbClr val="59595C"/>
                </a:solidFill>
                <a:latin typeface="Cabin"/>
                <a:cs typeface="Cabin"/>
              </a:rPr>
              <a:t>hendrerit </a:t>
            </a:r>
            <a:r>
              <a:rPr b="0" dirty="0">
                <a:solidFill>
                  <a:srgbClr val="59595C"/>
                </a:solidFill>
                <a:latin typeface="Cabin"/>
                <a:cs typeface="Cabin"/>
              </a:rPr>
              <a:t>in</a:t>
            </a:r>
            <a:r>
              <a:rPr b="0" spc="-2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b="0" dirty="0">
                <a:solidFill>
                  <a:srgbClr val="59595C"/>
                </a:solidFill>
                <a:latin typeface="Cabin"/>
                <a:cs typeface="Cabin"/>
              </a:rPr>
              <a:t>vulputate</a:t>
            </a:r>
            <a:r>
              <a:rPr b="0" spc="-2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b="0" dirty="0">
                <a:solidFill>
                  <a:srgbClr val="59595C"/>
                </a:solidFill>
                <a:latin typeface="Cabin"/>
                <a:cs typeface="Cabin"/>
              </a:rPr>
              <a:t>velit</a:t>
            </a:r>
            <a:r>
              <a:rPr b="0" spc="-2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b="0" dirty="0">
                <a:solidFill>
                  <a:srgbClr val="59595C"/>
                </a:solidFill>
                <a:latin typeface="Cabin"/>
                <a:cs typeface="Cabin"/>
              </a:rPr>
              <a:t>esse</a:t>
            </a:r>
            <a:r>
              <a:rPr b="0" spc="-2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b="0" dirty="0">
                <a:solidFill>
                  <a:srgbClr val="59595C"/>
                </a:solidFill>
                <a:latin typeface="Cabin"/>
                <a:cs typeface="Cabin"/>
              </a:rPr>
              <a:t>molestie</a:t>
            </a:r>
            <a:r>
              <a:rPr b="0" spc="-2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b="0" dirty="0">
                <a:solidFill>
                  <a:srgbClr val="59595C"/>
                </a:solidFill>
                <a:latin typeface="Cabin"/>
                <a:cs typeface="Cabin"/>
              </a:rPr>
              <a:t>consequat,</a:t>
            </a:r>
            <a:r>
              <a:rPr b="0" spc="-2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b="0" dirty="0">
                <a:solidFill>
                  <a:srgbClr val="59595C"/>
                </a:solidFill>
                <a:latin typeface="Cabin"/>
                <a:cs typeface="Cabin"/>
              </a:rPr>
              <a:t>vel</a:t>
            </a:r>
            <a:r>
              <a:rPr b="0" spc="-1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b="0" dirty="0">
                <a:solidFill>
                  <a:srgbClr val="59595C"/>
                </a:solidFill>
                <a:latin typeface="Cabin"/>
                <a:cs typeface="Cabin"/>
              </a:rPr>
              <a:t>illum</a:t>
            </a:r>
            <a:r>
              <a:rPr b="0" spc="-2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b="0" dirty="0">
                <a:solidFill>
                  <a:srgbClr val="59595C"/>
                </a:solidFill>
                <a:latin typeface="Cabin"/>
                <a:cs typeface="Cabin"/>
              </a:rPr>
              <a:t>dolore</a:t>
            </a:r>
            <a:r>
              <a:rPr b="0" spc="-2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b="0" dirty="0">
                <a:solidFill>
                  <a:srgbClr val="59595C"/>
                </a:solidFill>
                <a:latin typeface="Cabin"/>
                <a:cs typeface="Cabin"/>
              </a:rPr>
              <a:t>eu</a:t>
            </a:r>
            <a:r>
              <a:rPr b="0" spc="-2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b="0" dirty="0">
                <a:solidFill>
                  <a:srgbClr val="59595C"/>
                </a:solidFill>
                <a:latin typeface="Cabin"/>
                <a:cs typeface="Cabin"/>
              </a:rPr>
              <a:t>feugiat</a:t>
            </a:r>
            <a:r>
              <a:rPr b="0" spc="-2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b="0" dirty="0">
                <a:solidFill>
                  <a:srgbClr val="59595C"/>
                </a:solidFill>
                <a:latin typeface="Cabin"/>
                <a:cs typeface="Cabin"/>
              </a:rPr>
              <a:t>nulla</a:t>
            </a:r>
            <a:r>
              <a:rPr b="0" spc="-2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b="0" dirty="0">
                <a:solidFill>
                  <a:srgbClr val="59595C"/>
                </a:solidFill>
                <a:latin typeface="Cabin"/>
                <a:cs typeface="Cabin"/>
              </a:rPr>
              <a:t>facilisis</a:t>
            </a:r>
            <a:r>
              <a:rPr b="0" spc="-1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b="0" spc="-25" dirty="0">
                <a:solidFill>
                  <a:srgbClr val="59595C"/>
                </a:solidFill>
                <a:latin typeface="Cabin"/>
                <a:cs typeface="Cabin"/>
              </a:rPr>
              <a:t>at </a:t>
            </a:r>
            <a:r>
              <a:rPr b="0" dirty="0">
                <a:solidFill>
                  <a:srgbClr val="59595C"/>
                </a:solidFill>
                <a:latin typeface="Cabin"/>
                <a:cs typeface="Cabin"/>
              </a:rPr>
              <a:t>vero</a:t>
            </a:r>
            <a:r>
              <a:rPr b="0" spc="-2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b="0" dirty="0">
                <a:solidFill>
                  <a:srgbClr val="59595C"/>
                </a:solidFill>
                <a:latin typeface="Cabin"/>
                <a:cs typeface="Cabin"/>
              </a:rPr>
              <a:t>eros</a:t>
            </a:r>
            <a:r>
              <a:rPr b="0" spc="-2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b="0" dirty="0">
                <a:solidFill>
                  <a:srgbClr val="59595C"/>
                </a:solidFill>
                <a:latin typeface="Cabin"/>
                <a:cs typeface="Cabin"/>
              </a:rPr>
              <a:t>et</a:t>
            </a:r>
            <a:r>
              <a:rPr b="0" spc="-2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b="0" dirty="0">
                <a:solidFill>
                  <a:srgbClr val="59595C"/>
                </a:solidFill>
                <a:latin typeface="Cabin"/>
                <a:cs typeface="Cabin"/>
              </a:rPr>
              <a:t>accumsan</a:t>
            </a:r>
            <a:r>
              <a:rPr b="0" spc="-2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b="0" dirty="0">
                <a:solidFill>
                  <a:srgbClr val="59595C"/>
                </a:solidFill>
                <a:latin typeface="Cabin"/>
                <a:cs typeface="Cabin"/>
              </a:rPr>
              <a:t>et</a:t>
            </a:r>
            <a:r>
              <a:rPr b="0" spc="-2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b="0" dirty="0">
                <a:solidFill>
                  <a:srgbClr val="59595C"/>
                </a:solidFill>
                <a:latin typeface="Cabin"/>
                <a:cs typeface="Cabin"/>
              </a:rPr>
              <a:t>iusto</a:t>
            </a:r>
            <a:r>
              <a:rPr b="0" spc="-2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b="0" dirty="0">
                <a:solidFill>
                  <a:srgbClr val="59595C"/>
                </a:solidFill>
                <a:latin typeface="Cabin"/>
                <a:cs typeface="Cabin"/>
              </a:rPr>
              <a:t>odio</a:t>
            </a:r>
            <a:r>
              <a:rPr b="0" spc="-2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b="0" dirty="0">
                <a:solidFill>
                  <a:srgbClr val="59595C"/>
                </a:solidFill>
                <a:latin typeface="Cabin"/>
                <a:cs typeface="Cabin"/>
              </a:rPr>
              <a:t>dignissim</a:t>
            </a:r>
            <a:r>
              <a:rPr b="0" spc="-2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b="0" dirty="0">
                <a:solidFill>
                  <a:srgbClr val="59595C"/>
                </a:solidFill>
                <a:latin typeface="Cabin"/>
                <a:cs typeface="Cabin"/>
              </a:rPr>
              <a:t>qui</a:t>
            </a:r>
            <a:r>
              <a:rPr b="0" spc="-2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b="0" dirty="0">
                <a:solidFill>
                  <a:srgbClr val="59595C"/>
                </a:solidFill>
                <a:latin typeface="Cabin"/>
                <a:cs typeface="Cabin"/>
              </a:rPr>
              <a:t>blandit</a:t>
            </a:r>
            <a:r>
              <a:rPr b="0" spc="-2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b="0" dirty="0">
                <a:solidFill>
                  <a:srgbClr val="59595C"/>
                </a:solidFill>
                <a:latin typeface="Cabin"/>
                <a:cs typeface="Cabin"/>
              </a:rPr>
              <a:t>praesent</a:t>
            </a:r>
            <a:r>
              <a:rPr b="0" spc="-2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b="0" dirty="0">
                <a:solidFill>
                  <a:srgbClr val="59595C"/>
                </a:solidFill>
                <a:latin typeface="Cabin"/>
                <a:cs typeface="Cabin"/>
              </a:rPr>
              <a:t>luptatum</a:t>
            </a:r>
            <a:r>
              <a:rPr b="0" spc="-2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b="0" spc="-10" dirty="0">
                <a:solidFill>
                  <a:srgbClr val="59595C"/>
                </a:solidFill>
                <a:latin typeface="Cabin"/>
                <a:cs typeface="Cabin"/>
              </a:rPr>
              <a:t>zzril </a:t>
            </a:r>
            <a:r>
              <a:rPr b="0" dirty="0">
                <a:solidFill>
                  <a:srgbClr val="59595C"/>
                </a:solidFill>
                <a:latin typeface="Cabin"/>
                <a:cs typeface="Cabin"/>
              </a:rPr>
              <a:t>delenit</a:t>
            </a:r>
            <a:r>
              <a:rPr b="0" spc="-2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b="0" dirty="0">
                <a:solidFill>
                  <a:srgbClr val="59595C"/>
                </a:solidFill>
                <a:latin typeface="Cabin"/>
                <a:cs typeface="Cabin"/>
              </a:rPr>
              <a:t>augue</a:t>
            </a:r>
            <a:r>
              <a:rPr b="0" spc="-1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b="0" dirty="0">
                <a:solidFill>
                  <a:srgbClr val="59595C"/>
                </a:solidFill>
                <a:latin typeface="Cabin"/>
                <a:cs typeface="Cabin"/>
              </a:rPr>
              <a:t>duis</a:t>
            </a:r>
            <a:r>
              <a:rPr b="0" spc="-1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b="0" dirty="0">
                <a:solidFill>
                  <a:srgbClr val="59595C"/>
                </a:solidFill>
                <a:latin typeface="Cabin"/>
                <a:cs typeface="Cabin"/>
              </a:rPr>
              <a:t>dolore</a:t>
            </a:r>
            <a:r>
              <a:rPr b="0" spc="-2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b="0" dirty="0">
                <a:solidFill>
                  <a:srgbClr val="59595C"/>
                </a:solidFill>
                <a:latin typeface="Cabin"/>
                <a:cs typeface="Cabin"/>
              </a:rPr>
              <a:t>te</a:t>
            </a:r>
            <a:r>
              <a:rPr b="0" spc="-1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b="0" dirty="0">
                <a:solidFill>
                  <a:srgbClr val="59595C"/>
                </a:solidFill>
                <a:latin typeface="Cabin"/>
                <a:cs typeface="Cabin"/>
              </a:rPr>
              <a:t>feugait</a:t>
            </a:r>
            <a:r>
              <a:rPr b="0" spc="-1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b="0" dirty="0">
                <a:solidFill>
                  <a:srgbClr val="59595C"/>
                </a:solidFill>
                <a:latin typeface="Cabin"/>
                <a:cs typeface="Cabin"/>
              </a:rPr>
              <a:t>nulla</a:t>
            </a:r>
            <a:r>
              <a:rPr b="0" spc="-1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b="0" spc="-10" dirty="0">
                <a:solidFill>
                  <a:srgbClr val="59595C"/>
                </a:solidFill>
                <a:latin typeface="Cabin"/>
                <a:cs typeface="Cabin"/>
              </a:rPr>
              <a:t>facilisi.</a:t>
            </a:r>
          </a:p>
        </p:txBody>
      </p:sp>
      <p:pic>
        <p:nvPicPr>
          <p:cNvPr id="36" name="object 36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0104100" cy="388595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5EA938F8-4951-5D37-CB4E-4D76857177D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34467" y="10138736"/>
            <a:ext cx="15033751" cy="38968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50B3496-2611-AB81-6C4B-2EEBE6DFAD8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0" y="10822382"/>
            <a:ext cx="20104100" cy="486409"/>
          </a:xfrm>
          <a:custGeom>
            <a:avLst/>
            <a:gdLst/>
            <a:ahLst/>
            <a:cxnLst/>
            <a:rect l="l" t="t" r="r" b="b"/>
            <a:pathLst>
              <a:path w="20104100" h="486409">
                <a:moveTo>
                  <a:pt x="20104099" y="0"/>
                </a:moveTo>
                <a:lnTo>
                  <a:pt x="0" y="0"/>
                </a:lnTo>
                <a:lnTo>
                  <a:pt x="0" y="486173"/>
                </a:lnTo>
                <a:lnTo>
                  <a:pt x="20104099" y="486173"/>
                </a:lnTo>
                <a:lnTo>
                  <a:pt x="20104099" y="0"/>
                </a:lnTo>
                <a:close/>
              </a:path>
            </a:pathLst>
          </a:custGeom>
          <a:solidFill>
            <a:srgbClr val="112C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600584" y="3553381"/>
            <a:ext cx="9967595" cy="53911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64465">
              <a:lnSpc>
                <a:spcPct val="108500"/>
              </a:lnSpc>
              <a:spcBef>
                <a:spcPts val="95"/>
              </a:spcBef>
            </a:pPr>
            <a:r>
              <a:rPr sz="2950" b="1" dirty="0">
                <a:solidFill>
                  <a:srgbClr val="008060"/>
                </a:solidFill>
                <a:latin typeface="Cabin"/>
                <a:cs typeface="Cabin"/>
              </a:rPr>
              <a:t>Lorem</a:t>
            </a:r>
            <a:r>
              <a:rPr sz="2950" b="1" spc="-10" dirty="0">
                <a:solidFill>
                  <a:srgbClr val="008060"/>
                </a:solidFill>
                <a:latin typeface="Cabin"/>
                <a:cs typeface="Cabin"/>
              </a:rPr>
              <a:t> </a:t>
            </a:r>
            <a:r>
              <a:rPr sz="2950" b="1" dirty="0">
                <a:solidFill>
                  <a:srgbClr val="008060"/>
                </a:solidFill>
                <a:latin typeface="Cabin"/>
                <a:cs typeface="Cabin"/>
              </a:rPr>
              <a:t>ipsum</a:t>
            </a:r>
            <a:r>
              <a:rPr sz="2950" b="1" spc="-10" dirty="0">
                <a:solidFill>
                  <a:srgbClr val="008060"/>
                </a:solidFill>
                <a:latin typeface="Cabin"/>
                <a:cs typeface="Cabin"/>
              </a:rPr>
              <a:t> </a:t>
            </a:r>
            <a:r>
              <a:rPr sz="2950" b="1" dirty="0">
                <a:solidFill>
                  <a:srgbClr val="008060"/>
                </a:solidFill>
                <a:latin typeface="Cabin"/>
                <a:cs typeface="Cabin"/>
              </a:rPr>
              <a:t>dolor</a:t>
            </a:r>
            <a:r>
              <a:rPr sz="2950" b="1" spc="-10" dirty="0">
                <a:solidFill>
                  <a:srgbClr val="008060"/>
                </a:solidFill>
                <a:latin typeface="Cabin"/>
                <a:cs typeface="Cabin"/>
              </a:rPr>
              <a:t> </a:t>
            </a:r>
            <a:r>
              <a:rPr sz="2950" b="1" dirty="0">
                <a:solidFill>
                  <a:srgbClr val="008060"/>
                </a:solidFill>
                <a:latin typeface="Cabin"/>
                <a:cs typeface="Cabin"/>
              </a:rPr>
              <a:t>sit</a:t>
            </a:r>
            <a:r>
              <a:rPr sz="2950" b="1" spc="-10" dirty="0">
                <a:solidFill>
                  <a:srgbClr val="008060"/>
                </a:solidFill>
                <a:latin typeface="Cabin"/>
                <a:cs typeface="Cabin"/>
              </a:rPr>
              <a:t> </a:t>
            </a:r>
            <a:r>
              <a:rPr sz="2950" b="1" dirty="0">
                <a:solidFill>
                  <a:srgbClr val="008060"/>
                </a:solidFill>
                <a:latin typeface="Cabin"/>
                <a:cs typeface="Cabin"/>
              </a:rPr>
              <a:t>amet,</a:t>
            </a:r>
            <a:r>
              <a:rPr sz="2950" b="1" spc="-10" dirty="0">
                <a:solidFill>
                  <a:srgbClr val="008060"/>
                </a:solidFill>
                <a:latin typeface="Cabin"/>
                <a:cs typeface="Cabin"/>
              </a:rPr>
              <a:t> </a:t>
            </a:r>
            <a:r>
              <a:rPr sz="2950" b="1" dirty="0">
                <a:solidFill>
                  <a:srgbClr val="008060"/>
                </a:solidFill>
                <a:latin typeface="Cabin"/>
                <a:cs typeface="Cabin"/>
              </a:rPr>
              <a:t>consectetuer</a:t>
            </a:r>
            <a:r>
              <a:rPr sz="2950" b="1" spc="-10" dirty="0">
                <a:solidFill>
                  <a:srgbClr val="008060"/>
                </a:solidFill>
                <a:latin typeface="Cabin"/>
                <a:cs typeface="Cabin"/>
              </a:rPr>
              <a:t> </a:t>
            </a:r>
            <a:r>
              <a:rPr sz="2950" b="1" dirty="0">
                <a:solidFill>
                  <a:srgbClr val="008060"/>
                </a:solidFill>
                <a:latin typeface="Cabin"/>
                <a:cs typeface="Cabin"/>
              </a:rPr>
              <a:t>adipiscing</a:t>
            </a:r>
            <a:r>
              <a:rPr sz="2950" b="1" spc="-10" dirty="0">
                <a:solidFill>
                  <a:srgbClr val="008060"/>
                </a:solidFill>
                <a:latin typeface="Cabin"/>
                <a:cs typeface="Cabin"/>
              </a:rPr>
              <a:t> </a:t>
            </a:r>
            <a:r>
              <a:rPr sz="2950" b="1" dirty="0">
                <a:solidFill>
                  <a:srgbClr val="008060"/>
                </a:solidFill>
                <a:latin typeface="Cabin"/>
                <a:cs typeface="Cabin"/>
              </a:rPr>
              <a:t>elit,</a:t>
            </a:r>
            <a:r>
              <a:rPr sz="2950" b="1" spc="-10" dirty="0">
                <a:solidFill>
                  <a:srgbClr val="008060"/>
                </a:solidFill>
                <a:latin typeface="Cabin"/>
                <a:cs typeface="Cabin"/>
              </a:rPr>
              <a:t> </a:t>
            </a:r>
            <a:r>
              <a:rPr sz="2950" b="1" spc="-25" dirty="0">
                <a:solidFill>
                  <a:srgbClr val="008060"/>
                </a:solidFill>
                <a:latin typeface="Cabin"/>
                <a:cs typeface="Cabin"/>
              </a:rPr>
              <a:t>sed </a:t>
            </a:r>
            <a:r>
              <a:rPr sz="2950" b="1" dirty="0">
                <a:solidFill>
                  <a:srgbClr val="008060"/>
                </a:solidFill>
                <a:latin typeface="Cabin"/>
                <a:cs typeface="Cabin"/>
              </a:rPr>
              <a:t>diam</a:t>
            </a:r>
            <a:r>
              <a:rPr sz="2950" b="1" spc="-30" dirty="0">
                <a:solidFill>
                  <a:srgbClr val="008060"/>
                </a:solidFill>
                <a:latin typeface="Cabin"/>
                <a:cs typeface="Cabin"/>
              </a:rPr>
              <a:t> </a:t>
            </a:r>
            <a:r>
              <a:rPr sz="2950" b="1" dirty="0">
                <a:solidFill>
                  <a:srgbClr val="008060"/>
                </a:solidFill>
                <a:latin typeface="Cabin"/>
                <a:cs typeface="Cabin"/>
              </a:rPr>
              <a:t>nonummy</a:t>
            </a:r>
            <a:r>
              <a:rPr sz="2950" b="1" spc="-15" dirty="0">
                <a:solidFill>
                  <a:srgbClr val="008060"/>
                </a:solidFill>
                <a:latin typeface="Cabin"/>
                <a:cs typeface="Cabin"/>
              </a:rPr>
              <a:t> </a:t>
            </a:r>
            <a:r>
              <a:rPr sz="2950" b="1" dirty="0">
                <a:solidFill>
                  <a:srgbClr val="008060"/>
                </a:solidFill>
                <a:latin typeface="Cabin"/>
                <a:cs typeface="Cabin"/>
              </a:rPr>
              <a:t>nibh</a:t>
            </a:r>
            <a:r>
              <a:rPr sz="2950" b="1" spc="-15" dirty="0">
                <a:solidFill>
                  <a:srgbClr val="008060"/>
                </a:solidFill>
                <a:latin typeface="Cabin"/>
                <a:cs typeface="Cabin"/>
              </a:rPr>
              <a:t> </a:t>
            </a:r>
            <a:r>
              <a:rPr sz="2950" b="1" dirty="0">
                <a:solidFill>
                  <a:srgbClr val="008060"/>
                </a:solidFill>
                <a:latin typeface="Cabin"/>
                <a:cs typeface="Cabin"/>
              </a:rPr>
              <a:t>euismod</a:t>
            </a:r>
            <a:r>
              <a:rPr sz="2950" b="1" spc="-20" dirty="0">
                <a:solidFill>
                  <a:srgbClr val="008060"/>
                </a:solidFill>
                <a:latin typeface="Cabin"/>
                <a:cs typeface="Cabin"/>
              </a:rPr>
              <a:t> </a:t>
            </a:r>
            <a:r>
              <a:rPr sz="2950" b="1" dirty="0">
                <a:solidFill>
                  <a:srgbClr val="008060"/>
                </a:solidFill>
                <a:latin typeface="Cabin"/>
                <a:cs typeface="Cabin"/>
              </a:rPr>
              <a:t>tincidunt</a:t>
            </a:r>
            <a:r>
              <a:rPr sz="2950" b="1" spc="-15" dirty="0">
                <a:solidFill>
                  <a:srgbClr val="008060"/>
                </a:solidFill>
                <a:latin typeface="Cabin"/>
                <a:cs typeface="Cabin"/>
              </a:rPr>
              <a:t> </a:t>
            </a:r>
            <a:r>
              <a:rPr sz="2950" b="1" dirty="0">
                <a:solidFill>
                  <a:srgbClr val="008060"/>
                </a:solidFill>
                <a:latin typeface="Cabin"/>
                <a:cs typeface="Cabin"/>
              </a:rPr>
              <a:t>ut</a:t>
            </a:r>
            <a:r>
              <a:rPr sz="2950" b="1" spc="-15" dirty="0">
                <a:solidFill>
                  <a:srgbClr val="008060"/>
                </a:solidFill>
                <a:latin typeface="Cabin"/>
                <a:cs typeface="Cabin"/>
              </a:rPr>
              <a:t> </a:t>
            </a:r>
            <a:r>
              <a:rPr sz="2950" b="1" dirty="0">
                <a:solidFill>
                  <a:srgbClr val="008060"/>
                </a:solidFill>
                <a:latin typeface="Cabin"/>
                <a:cs typeface="Cabin"/>
              </a:rPr>
              <a:t>laoreet</a:t>
            </a:r>
            <a:r>
              <a:rPr sz="2950" b="1" spc="-15" dirty="0">
                <a:solidFill>
                  <a:srgbClr val="008060"/>
                </a:solidFill>
                <a:latin typeface="Cabin"/>
                <a:cs typeface="Cabin"/>
              </a:rPr>
              <a:t> </a:t>
            </a:r>
            <a:r>
              <a:rPr sz="2950" b="1" spc="-10" dirty="0">
                <a:solidFill>
                  <a:srgbClr val="008060"/>
                </a:solidFill>
                <a:latin typeface="Cabin"/>
                <a:cs typeface="Cabin"/>
              </a:rPr>
              <a:t>dolore </a:t>
            </a:r>
            <a:r>
              <a:rPr sz="2950" b="1" dirty="0">
                <a:solidFill>
                  <a:srgbClr val="008060"/>
                </a:solidFill>
                <a:latin typeface="Cabin"/>
                <a:cs typeface="Cabin"/>
              </a:rPr>
              <a:t>magna</a:t>
            </a:r>
            <a:r>
              <a:rPr sz="2950" b="1" spc="-25" dirty="0">
                <a:solidFill>
                  <a:srgbClr val="008060"/>
                </a:solidFill>
                <a:latin typeface="Cabin"/>
                <a:cs typeface="Cabin"/>
              </a:rPr>
              <a:t> </a:t>
            </a:r>
            <a:r>
              <a:rPr sz="2950" b="1" dirty="0">
                <a:solidFill>
                  <a:srgbClr val="008060"/>
                </a:solidFill>
                <a:latin typeface="Cabin"/>
                <a:cs typeface="Cabin"/>
              </a:rPr>
              <a:t>aliquam</a:t>
            </a:r>
            <a:r>
              <a:rPr sz="2950" b="1" spc="-15" dirty="0">
                <a:solidFill>
                  <a:srgbClr val="008060"/>
                </a:solidFill>
                <a:latin typeface="Cabin"/>
                <a:cs typeface="Cabin"/>
              </a:rPr>
              <a:t> </a:t>
            </a:r>
            <a:r>
              <a:rPr sz="2950" b="1" dirty="0">
                <a:solidFill>
                  <a:srgbClr val="008060"/>
                </a:solidFill>
                <a:latin typeface="Cabin"/>
                <a:cs typeface="Cabin"/>
              </a:rPr>
              <a:t>erat</a:t>
            </a:r>
            <a:r>
              <a:rPr sz="2950" b="1" spc="-15" dirty="0">
                <a:solidFill>
                  <a:srgbClr val="008060"/>
                </a:solidFill>
                <a:latin typeface="Cabin"/>
                <a:cs typeface="Cabin"/>
              </a:rPr>
              <a:t> </a:t>
            </a:r>
            <a:r>
              <a:rPr sz="2950" b="1" spc="-10" dirty="0">
                <a:solidFill>
                  <a:srgbClr val="008060"/>
                </a:solidFill>
                <a:latin typeface="Cabin"/>
                <a:cs typeface="Cabin"/>
              </a:rPr>
              <a:t>volutpat.</a:t>
            </a:r>
            <a:endParaRPr sz="2950">
              <a:latin typeface="Cabin"/>
              <a:cs typeface="Cabin"/>
            </a:endParaRPr>
          </a:p>
          <a:p>
            <a:pPr marL="12700" marR="5080">
              <a:lnSpc>
                <a:spcPct val="108500"/>
              </a:lnSpc>
              <a:spcBef>
                <a:spcPts val="3835"/>
              </a:spcBef>
            </a:pP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Ut</a:t>
            </a:r>
            <a:r>
              <a:rPr sz="2950" spc="-2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wisi</a:t>
            </a:r>
            <a:r>
              <a:rPr sz="2950" spc="-2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enim</a:t>
            </a:r>
            <a:r>
              <a:rPr sz="2950" spc="-1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ad</a:t>
            </a:r>
            <a:r>
              <a:rPr sz="2950" spc="-2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minim</a:t>
            </a:r>
            <a:r>
              <a:rPr sz="2950" spc="-2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veniam,</a:t>
            </a:r>
            <a:r>
              <a:rPr sz="2950" spc="-1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quis</a:t>
            </a:r>
            <a:r>
              <a:rPr sz="2950" spc="-2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nostrud</a:t>
            </a:r>
            <a:r>
              <a:rPr sz="2950" spc="-2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exerci</a:t>
            </a:r>
            <a:r>
              <a:rPr sz="2950" spc="-1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spc="-10" dirty="0">
                <a:solidFill>
                  <a:srgbClr val="59595C"/>
                </a:solidFill>
                <a:latin typeface="Cabin"/>
                <a:cs typeface="Cabin"/>
              </a:rPr>
              <a:t>tation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ullamcorper</a:t>
            </a:r>
            <a:r>
              <a:rPr sz="2950" spc="-1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suscipit</a:t>
            </a:r>
            <a:r>
              <a:rPr sz="2950" spc="-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lobortis</a:t>
            </a:r>
            <a:r>
              <a:rPr sz="2950" spc="-1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nisl</a:t>
            </a:r>
            <a:r>
              <a:rPr sz="2950" spc="-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ut</a:t>
            </a:r>
            <a:r>
              <a:rPr sz="2950" spc="-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aliquip</a:t>
            </a:r>
            <a:r>
              <a:rPr sz="2950" spc="-1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ex</a:t>
            </a:r>
            <a:r>
              <a:rPr sz="2950" spc="-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ea</a:t>
            </a:r>
            <a:r>
              <a:rPr sz="2950" spc="-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spc="-10" dirty="0">
                <a:solidFill>
                  <a:srgbClr val="59595C"/>
                </a:solidFill>
                <a:latin typeface="Cabin"/>
                <a:cs typeface="Cabin"/>
              </a:rPr>
              <a:t>commodo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consequat.</a:t>
            </a:r>
            <a:r>
              <a:rPr sz="2950" spc="-2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Duis</a:t>
            </a:r>
            <a:r>
              <a:rPr sz="2950" spc="-2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autem</a:t>
            </a:r>
            <a:r>
              <a:rPr sz="2950" spc="-2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vel</a:t>
            </a:r>
            <a:r>
              <a:rPr sz="2950" spc="-2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eum</a:t>
            </a:r>
            <a:r>
              <a:rPr sz="2950" spc="-2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iriure</a:t>
            </a:r>
            <a:r>
              <a:rPr sz="2950" spc="-2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dolor</a:t>
            </a:r>
            <a:r>
              <a:rPr sz="2950" spc="-2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in</a:t>
            </a:r>
            <a:r>
              <a:rPr sz="2950" spc="-2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hendrerit</a:t>
            </a:r>
            <a:r>
              <a:rPr sz="2950" spc="-2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spc="-25" dirty="0">
                <a:solidFill>
                  <a:srgbClr val="59595C"/>
                </a:solidFill>
                <a:latin typeface="Cabin"/>
                <a:cs typeface="Cabin"/>
              </a:rPr>
              <a:t>in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vulputate</a:t>
            </a:r>
            <a:r>
              <a:rPr sz="2950" spc="-3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velit</a:t>
            </a:r>
            <a:r>
              <a:rPr sz="2950" spc="-3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esse</a:t>
            </a:r>
            <a:r>
              <a:rPr sz="2950" spc="-3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molestie</a:t>
            </a:r>
            <a:r>
              <a:rPr sz="2950" spc="-2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consequat,</a:t>
            </a:r>
            <a:r>
              <a:rPr sz="2950" spc="-3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vel</a:t>
            </a:r>
            <a:r>
              <a:rPr sz="2950" spc="-3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illum</a:t>
            </a:r>
            <a:r>
              <a:rPr sz="2950" spc="-3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dolore</a:t>
            </a:r>
            <a:r>
              <a:rPr sz="2950" spc="-25" dirty="0">
                <a:solidFill>
                  <a:srgbClr val="59595C"/>
                </a:solidFill>
                <a:latin typeface="Cabin"/>
                <a:cs typeface="Cabin"/>
              </a:rPr>
              <a:t> eu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feugiat</a:t>
            </a:r>
            <a:r>
              <a:rPr sz="2950" spc="-2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nulla</a:t>
            </a:r>
            <a:r>
              <a:rPr sz="2950" spc="-2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facilisis</a:t>
            </a:r>
            <a:r>
              <a:rPr sz="2950" spc="-2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at</a:t>
            </a:r>
            <a:r>
              <a:rPr sz="2950" spc="-2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vero</a:t>
            </a:r>
            <a:r>
              <a:rPr sz="2950" spc="-2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eros</a:t>
            </a:r>
            <a:r>
              <a:rPr sz="2950" spc="-2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et</a:t>
            </a:r>
            <a:r>
              <a:rPr sz="2950" spc="-2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accumsan</a:t>
            </a:r>
            <a:r>
              <a:rPr sz="2950" spc="-2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et</a:t>
            </a:r>
            <a:r>
              <a:rPr sz="2950" spc="-2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iusto</a:t>
            </a:r>
            <a:r>
              <a:rPr sz="2950" spc="-20" dirty="0">
                <a:solidFill>
                  <a:srgbClr val="59595C"/>
                </a:solidFill>
                <a:latin typeface="Cabin"/>
                <a:cs typeface="Cabin"/>
              </a:rPr>
              <a:t> odio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dignissim</a:t>
            </a:r>
            <a:r>
              <a:rPr sz="2950" spc="-1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qui</a:t>
            </a:r>
            <a:r>
              <a:rPr sz="2950" spc="-1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blandit</a:t>
            </a:r>
            <a:r>
              <a:rPr sz="2950" spc="-1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praesent</a:t>
            </a:r>
            <a:r>
              <a:rPr sz="2950" spc="-1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luptatum</a:t>
            </a:r>
            <a:r>
              <a:rPr sz="2950" spc="-1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zzril</a:t>
            </a:r>
            <a:r>
              <a:rPr sz="2950" spc="-1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delenit</a:t>
            </a:r>
            <a:r>
              <a:rPr sz="2950" spc="-1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augue</a:t>
            </a:r>
            <a:r>
              <a:rPr sz="2950" spc="-1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spc="-20" dirty="0">
                <a:solidFill>
                  <a:srgbClr val="59595C"/>
                </a:solidFill>
                <a:latin typeface="Cabin"/>
                <a:cs typeface="Cabin"/>
              </a:rPr>
              <a:t>duis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dolore</a:t>
            </a:r>
            <a:r>
              <a:rPr sz="2950" spc="-3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te</a:t>
            </a:r>
            <a:r>
              <a:rPr sz="2950" spc="-2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feugait</a:t>
            </a:r>
            <a:r>
              <a:rPr sz="2950" spc="-2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nulla</a:t>
            </a:r>
            <a:r>
              <a:rPr sz="2950" spc="-2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spc="-10" dirty="0">
                <a:solidFill>
                  <a:srgbClr val="59595C"/>
                </a:solidFill>
                <a:latin typeface="Cabin"/>
                <a:cs typeface="Cabin"/>
              </a:rPr>
              <a:t>facilisi.</a:t>
            </a:r>
            <a:endParaRPr sz="2950">
              <a:latin typeface="Cabin"/>
              <a:cs typeface="Cabi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34565" y="3335333"/>
            <a:ext cx="7216775" cy="6239510"/>
          </a:xfrm>
          <a:custGeom>
            <a:avLst/>
            <a:gdLst/>
            <a:ahLst/>
            <a:cxnLst/>
            <a:rect l="l" t="t" r="r" b="b"/>
            <a:pathLst>
              <a:path w="7216775" h="6239509">
                <a:moveTo>
                  <a:pt x="7216356" y="0"/>
                </a:moveTo>
                <a:lnTo>
                  <a:pt x="0" y="0"/>
                </a:lnTo>
                <a:lnTo>
                  <a:pt x="0" y="6239202"/>
                </a:lnTo>
                <a:lnTo>
                  <a:pt x="7216356" y="6239202"/>
                </a:lnTo>
                <a:lnTo>
                  <a:pt x="7216356" y="0"/>
                </a:lnTo>
                <a:close/>
              </a:path>
            </a:pathLst>
          </a:custGeom>
          <a:solidFill>
            <a:srgbClr val="112C35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object 25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0104100" cy="388595"/>
          </a:xfrm>
          <a:prstGeom prst="rect">
            <a:avLst/>
          </a:prstGeom>
        </p:spPr>
      </p:pic>
      <p:sp>
        <p:nvSpPr>
          <p:cNvPr id="26" name="object 26"/>
          <p:cNvSpPr/>
          <p:nvPr/>
        </p:nvSpPr>
        <p:spPr>
          <a:xfrm>
            <a:off x="5065866" y="899072"/>
            <a:ext cx="14007465" cy="8527415"/>
          </a:xfrm>
          <a:custGeom>
            <a:avLst/>
            <a:gdLst/>
            <a:ahLst/>
            <a:cxnLst/>
            <a:rect l="l" t="t" r="r" b="b"/>
            <a:pathLst>
              <a:path w="14007464" h="8527415">
                <a:moveTo>
                  <a:pt x="14006850" y="0"/>
                </a:moveTo>
                <a:lnTo>
                  <a:pt x="0" y="0"/>
                </a:lnTo>
                <a:lnTo>
                  <a:pt x="0" y="8526913"/>
                </a:lnTo>
                <a:lnTo>
                  <a:pt x="14006850" y="8526913"/>
                </a:lnTo>
                <a:lnTo>
                  <a:pt x="14006850" y="0"/>
                </a:lnTo>
                <a:close/>
              </a:path>
            </a:pathLst>
          </a:custGeom>
          <a:solidFill>
            <a:srgbClr val="112C35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0" dirty="0"/>
              <a:t>HEADING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709106" y="3818271"/>
            <a:ext cx="3587750" cy="4902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0955">
              <a:lnSpc>
                <a:spcPct val="108500"/>
              </a:lnSpc>
              <a:spcBef>
                <a:spcPts val="95"/>
              </a:spcBef>
            </a:pPr>
            <a:r>
              <a:rPr sz="2950" b="1" dirty="0">
                <a:solidFill>
                  <a:srgbClr val="008060"/>
                </a:solidFill>
                <a:latin typeface="Cabin"/>
                <a:cs typeface="Cabin"/>
              </a:rPr>
              <a:t>Lorem</a:t>
            </a:r>
            <a:r>
              <a:rPr sz="2950" b="1" spc="-25" dirty="0">
                <a:solidFill>
                  <a:srgbClr val="008060"/>
                </a:solidFill>
                <a:latin typeface="Cabin"/>
                <a:cs typeface="Cabin"/>
              </a:rPr>
              <a:t> </a:t>
            </a:r>
            <a:r>
              <a:rPr sz="2950" b="1" dirty="0">
                <a:solidFill>
                  <a:srgbClr val="008060"/>
                </a:solidFill>
                <a:latin typeface="Cabin"/>
                <a:cs typeface="Cabin"/>
              </a:rPr>
              <a:t>ipsum</a:t>
            </a:r>
            <a:r>
              <a:rPr sz="2950" b="1" spc="-20" dirty="0">
                <a:solidFill>
                  <a:srgbClr val="008060"/>
                </a:solidFill>
                <a:latin typeface="Cabin"/>
                <a:cs typeface="Cabin"/>
              </a:rPr>
              <a:t> </a:t>
            </a:r>
            <a:r>
              <a:rPr sz="2950" b="1" dirty="0">
                <a:solidFill>
                  <a:srgbClr val="008060"/>
                </a:solidFill>
                <a:latin typeface="Cabin"/>
                <a:cs typeface="Cabin"/>
              </a:rPr>
              <a:t>dolor</a:t>
            </a:r>
            <a:r>
              <a:rPr sz="2950" b="1" spc="-20" dirty="0">
                <a:solidFill>
                  <a:srgbClr val="008060"/>
                </a:solidFill>
                <a:latin typeface="Cabin"/>
                <a:cs typeface="Cabin"/>
              </a:rPr>
              <a:t> </a:t>
            </a:r>
            <a:r>
              <a:rPr sz="2950" b="1" spc="-25" dirty="0">
                <a:solidFill>
                  <a:srgbClr val="008060"/>
                </a:solidFill>
                <a:latin typeface="Cabin"/>
                <a:cs typeface="Cabin"/>
              </a:rPr>
              <a:t>sit </a:t>
            </a:r>
            <a:r>
              <a:rPr sz="2950" b="1" spc="-10" dirty="0">
                <a:solidFill>
                  <a:srgbClr val="008060"/>
                </a:solidFill>
                <a:latin typeface="Cabin"/>
                <a:cs typeface="Cabin"/>
              </a:rPr>
              <a:t>amet.</a:t>
            </a:r>
            <a:endParaRPr sz="2950" dirty="0">
              <a:latin typeface="Cabin"/>
              <a:cs typeface="Cabin"/>
            </a:endParaRPr>
          </a:p>
          <a:p>
            <a:pPr marL="12700" marR="5080">
              <a:lnSpc>
                <a:spcPct val="108500"/>
              </a:lnSpc>
              <a:spcBef>
                <a:spcPts val="3835"/>
              </a:spcBef>
            </a:pP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Ut</a:t>
            </a:r>
            <a:r>
              <a:rPr sz="2950" spc="-1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wisi</a:t>
            </a:r>
            <a:r>
              <a:rPr sz="2950" spc="-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enim</a:t>
            </a:r>
            <a:r>
              <a:rPr sz="2950" spc="-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ad</a:t>
            </a:r>
            <a:r>
              <a:rPr sz="2950" spc="-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spc="-10" dirty="0">
                <a:solidFill>
                  <a:srgbClr val="59595C"/>
                </a:solidFill>
                <a:latin typeface="Cabin"/>
                <a:cs typeface="Cabin"/>
              </a:rPr>
              <a:t>minim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veniam,</a:t>
            </a:r>
            <a:r>
              <a:rPr sz="2950" spc="-1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quis</a:t>
            </a:r>
            <a:r>
              <a:rPr sz="2950" spc="-1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spc="-10" dirty="0">
                <a:solidFill>
                  <a:srgbClr val="59595C"/>
                </a:solidFill>
                <a:latin typeface="Cabin"/>
                <a:cs typeface="Cabin"/>
              </a:rPr>
              <a:t>nostrud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exerci</a:t>
            </a:r>
            <a:r>
              <a:rPr sz="2950" spc="-11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spc="-10" dirty="0">
                <a:solidFill>
                  <a:srgbClr val="59595C"/>
                </a:solidFill>
                <a:latin typeface="Cabin"/>
                <a:cs typeface="Cabin"/>
              </a:rPr>
              <a:t>tation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ullamcorper</a:t>
            </a:r>
            <a:r>
              <a:rPr sz="2950" spc="-2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spc="-10" dirty="0">
                <a:solidFill>
                  <a:srgbClr val="59595C"/>
                </a:solidFill>
                <a:latin typeface="Cabin"/>
                <a:cs typeface="Cabin"/>
              </a:rPr>
              <a:t>suscipit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lobortis</a:t>
            </a:r>
            <a:r>
              <a:rPr sz="2950" spc="-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nisl</a:t>
            </a:r>
            <a:r>
              <a:rPr sz="2950" spc="-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ut</a:t>
            </a:r>
            <a:r>
              <a:rPr sz="2950" spc="-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spc="-10" dirty="0">
                <a:solidFill>
                  <a:srgbClr val="59595C"/>
                </a:solidFill>
                <a:latin typeface="Cabin"/>
                <a:cs typeface="Cabin"/>
              </a:rPr>
              <a:t>aliquip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ex</a:t>
            </a:r>
            <a:r>
              <a:rPr sz="2950" spc="-2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ea</a:t>
            </a:r>
            <a:r>
              <a:rPr sz="2950" spc="-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spc="-10" dirty="0">
                <a:solidFill>
                  <a:srgbClr val="59595C"/>
                </a:solidFill>
                <a:latin typeface="Cabin"/>
                <a:cs typeface="Cabin"/>
              </a:rPr>
              <a:t>commodo consequat.</a:t>
            </a:r>
            <a:endParaRPr sz="2950" dirty="0">
              <a:latin typeface="Cabin"/>
              <a:cs typeface="Cabi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420753"/>
            <a:ext cx="20104100" cy="8888095"/>
            <a:chOff x="0" y="2420753"/>
            <a:chExt cx="20104100" cy="8888095"/>
          </a:xfrm>
        </p:grpSpPr>
        <p:pic>
          <p:nvPicPr>
            <p:cNvPr id="3" name="object 3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949522" y="2420753"/>
              <a:ext cx="7154578" cy="888780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10822382"/>
              <a:ext cx="20104100" cy="486409"/>
            </a:xfrm>
            <a:custGeom>
              <a:avLst/>
              <a:gdLst/>
              <a:ahLst/>
              <a:cxnLst/>
              <a:rect l="l" t="t" r="r" b="b"/>
              <a:pathLst>
                <a:path w="20104100" h="486409">
                  <a:moveTo>
                    <a:pt x="20104099" y="0"/>
                  </a:moveTo>
                  <a:lnTo>
                    <a:pt x="0" y="0"/>
                  </a:lnTo>
                  <a:lnTo>
                    <a:pt x="0" y="486173"/>
                  </a:lnTo>
                  <a:lnTo>
                    <a:pt x="20104099" y="486173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112C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/>
          <p:nvPr/>
        </p:nvSpPr>
        <p:spPr>
          <a:xfrm>
            <a:off x="9516526" y="2563503"/>
            <a:ext cx="7504430" cy="6743700"/>
          </a:xfrm>
          <a:custGeom>
            <a:avLst/>
            <a:gdLst/>
            <a:ahLst/>
            <a:cxnLst/>
            <a:rect l="l" t="t" r="r" b="b"/>
            <a:pathLst>
              <a:path w="7504430" h="6743700">
                <a:moveTo>
                  <a:pt x="7504211" y="0"/>
                </a:moveTo>
                <a:lnTo>
                  <a:pt x="0" y="0"/>
                </a:lnTo>
                <a:lnTo>
                  <a:pt x="0" y="6743648"/>
                </a:lnTo>
                <a:lnTo>
                  <a:pt x="7504211" y="6743648"/>
                </a:lnTo>
                <a:lnTo>
                  <a:pt x="7504211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723900">
              <a:lnSpc>
                <a:spcPct val="100000"/>
              </a:lnSpc>
              <a:spcBef>
                <a:spcPts val="125"/>
              </a:spcBef>
            </a:pPr>
            <a:r>
              <a:rPr spc="-10" dirty="0"/>
              <a:t>HEADING</a:t>
            </a:r>
          </a:p>
        </p:txBody>
      </p:sp>
      <p:sp>
        <p:nvSpPr>
          <p:cNvPr id="63" name="object 63"/>
          <p:cNvSpPr txBox="1"/>
          <p:nvPr/>
        </p:nvSpPr>
        <p:spPr>
          <a:xfrm>
            <a:off x="1379283" y="3697814"/>
            <a:ext cx="7519670" cy="4902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80390">
              <a:lnSpc>
                <a:spcPct val="108500"/>
              </a:lnSpc>
              <a:spcBef>
                <a:spcPts val="95"/>
              </a:spcBef>
            </a:pPr>
            <a:r>
              <a:rPr sz="2950" b="1" dirty="0">
                <a:solidFill>
                  <a:srgbClr val="008060"/>
                </a:solidFill>
                <a:latin typeface="Cabin"/>
                <a:cs typeface="Cabin"/>
              </a:rPr>
              <a:t>Lorem</a:t>
            </a:r>
            <a:r>
              <a:rPr sz="2950" b="1" spc="-15" dirty="0">
                <a:solidFill>
                  <a:srgbClr val="008060"/>
                </a:solidFill>
                <a:latin typeface="Cabin"/>
                <a:cs typeface="Cabin"/>
              </a:rPr>
              <a:t> </a:t>
            </a:r>
            <a:r>
              <a:rPr sz="2950" b="1" dirty="0">
                <a:solidFill>
                  <a:srgbClr val="008060"/>
                </a:solidFill>
                <a:latin typeface="Cabin"/>
                <a:cs typeface="Cabin"/>
              </a:rPr>
              <a:t>ipsum</a:t>
            </a:r>
            <a:r>
              <a:rPr sz="2950" b="1" spc="-15" dirty="0">
                <a:solidFill>
                  <a:srgbClr val="008060"/>
                </a:solidFill>
                <a:latin typeface="Cabin"/>
                <a:cs typeface="Cabin"/>
              </a:rPr>
              <a:t> </a:t>
            </a:r>
            <a:r>
              <a:rPr sz="2950" b="1" dirty="0">
                <a:solidFill>
                  <a:srgbClr val="008060"/>
                </a:solidFill>
                <a:latin typeface="Cabin"/>
                <a:cs typeface="Cabin"/>
              </a:rPr>
              <a:t>dolor</a:t>
            </a:r>
            <a:r>
              <a:rPr sz="2950" b="1" spc="-10" dirty="0">
                <a:solidFill>
                  <a:srgbClr val="008060"/>
                </a:solidFill>
                <a:latin typeface="Cabin"/>
                <a:cs typeface="Cabin"/>
              </a:rPr>
              <a:t> </a:t>
            </a:r>
            <a:r>
              <a:rPr sz="2950" b="1" dirty="0">
                <a:solidFill>
                  <a:srgbClr val="008060"/>
                </a:solidFill>
                <a:latin typeface="Cabin"/>
                <a:cs typeface="Cabin"/>
              </a:rPr>
              <a:t>sit</a:t>
            </a:r>
            <a:r>
              <a:rPr sz="2950" b="1" spc="-15" dirty="0">
                <a:solidFill>
                  <a:srgbClr val="008060"/>
                </a:solidFill>
                <a:latin typeface="Cabin"/>
                <a:cs typeface="Cabin"/>
              </a:rPr>
              <a:t> </a:t>
            </a:r>
            <a:r>
              <a:rPr sz="2950" b="1" dirty="0">
                <a:solidFill>
                  <a:srgbClr val="008060"/>
                </a:solidFill>
                <a:latin typeface="Cabin"/>
                <a:cs typeface="Cabin"/>
              </a:rPr>
              <a:t>amet,</a:t>
            </a:r>
            <a:r>
              <a:rPr sz="2950" b="1" spc="-10" dirty="0">
                <a:solidFill>
                  <a:srgbClr val="008060"/>
                </a:solidFill>
                <a:latin typeface="Cabin"/>
                <a:cs typeface="Cabin"/>
              </a:rPr>
              <a:t> consectetuer </a:t>
            </a:r>
            <a:r>
              <a:rPr sz="2950" b="1" dirty="0">
                <a:solidFill>
                  <a:srgbClr val="008060"/>
                </a:solidFill>
                <a:latin typeface="Cabin"/>
                <a:cs typeface="Cabin"/>
              </a:rPr>
              <a:t>adipiscing</a:t>
            </a:r>
            <a:r>
              <a:rPr sz="2950" b="1" spc="-15" dirty="0">
                <a:solidFill>
                  <a:srgbClr val="008060"/>
                </a:solidFill>
                <a:latin typeface="Cabin"/>
                <a:cs typeface="Cabin"/>
              </a:rPr>
              <a:t> </a:t>
            </a:r>
            <a:r>
              <a:rPr sz="2950" b="1" dirty="0">
                <a:solidFill>
                  <a:srgbClr val="008060"/>
                </a:solidFill>
                <a:latin typeface="Cabin"/>
                <a:cs typeface="Cabin"/>
              </a:rPr>
              <a:t>elit,</a:t>
            </a:r>
            <a:r>
              <a:rPr sz="2950" b="1" spc="-15" dirty="0">
                <a:solidFill>
                  <a:srgbClr val="008060"/>
                </a:solidFill>
                <a:latin typeface="Cabin"/>
                <a:cs typeface="Cabin"/>
              </a:rPr>
              <a:t> </a:t>
            </a:r>
            <a:r>
              <a:rPr sz="2950" b="1" dirty="0">
                <a:solidFill>
                  <a:srgbClr val="008060"/>
                </a:solidFill>
                <a:latin typeface="Cabin"/>
                <a:cs typeface="Cabin"/>
              </a:rPr>
              <a:t>sed</a:t>
            </a:r>
            <a:r>
              <a:rPr sz="2950" b="1" spc="-10" dirty="0">
                <a:solidFill>
                  <a:srgbClr val="008060"/>
                </a:solidFill>
                <a:latin typeface="Cabin"/>
                <a:cs typeface="Cabin"/>
              </a:rPr>
              <a:t> </a:t>
            </a:r>
            <a:r>
              <a:rPr sz="2950" b="1" dirty="0">
                <a:solidFill>
                  <a:srgbClr val="008060"/>
                </a:solidFill>
                <a:latin typeface="Cabin"/>
                <a:cs typeface="Cabin"/>
              </a:rPr>
              <a:t>diam</a:t>
            </a:r>
            <a:r>
              <a:rPr sz="2950" b="1" spc="-15" dirty="0">
                <a:solidFill>
                  <a:srgbClr val="008060"/>
                </a:solidFill>
                <a:latin typeface="Cabin"/>
                <a:cs typeface="Cabin"/>
              </a:rPr>
              <a:t> </a:t>
            </a:r>
            <a:r>
              <a:rPr sz="2950" b="1" dirty="0">
                <a:solidFill>
                  <a:srgbClr val="008060"/>
                </a:solidFill>
                <a:latin typeface="Cabin"/>
                <a:cs typeface="Cabin"/>
              </a:rPr>
              <a:t>nonummy</a:t>
            </a:r>
            <a:r>
              <a:rPr sz="2950" b="1" spc="-10" dirty="0">
                <a:solidFill>
                  <a:srgbClr val="008060"/>
                </a:solidFill>
                <a:latin typeface="Cabin"/>
                <a:cs typeface="Cabin"/>
              </a:rPr>
              <a:t> </a:t>
            </a:r>
            <a:r>
              <a:rPr sz="2950" b="1" spc="-20" dirty="0">
                <a:solidFill>
                  <a:srgbClr val="008060"/>
                </a:solidFill>
                <a:latin typeface="Cabin"/>
                <a:cs typeface="Cabin"/>
              </a:rPr>
              <a:t>nibh </a:t>
            </a:r>
            <a:r>
              <a:rPr sz="2950" b="1" dirty="0">
                <a:solidFill>
                  <a:srgbClr val="008060"/>
                </a:solidFill>
                <a:latin typeface="Cabin"/>
                <a:cs typeface="Cabin"/>
              </a:rPr>
              <a:t>euismod</a:t>
            </a:r>
            <a:r>
              <a:rPr sz="2950" b="1" spc="-30" dirty="0">
                <a:solidFill>
                  <a:srgbClr val="008060"/>
                </a:solidFill>
                <a:latin typeface="Cabin"/>
                <a:cs typeface="Cabin"/>
              </a:rPr>
              <a:t> </a:t>
            </a:r>
            <a:r>
              <a:rPr sz="2950" b="1" dirty="0">
                <a:solidFill>
                  <a:srgbClr val="008060"/>
                </a:solidFill>
                <a:latin typeface="Cabin"/>
                <a:cs typeface="Cabin"/>
              </a:rPr>
              <a:t>tincidunt</a:t>
            </a:r>
            <a:r>
              <a:rPr sz="2950" b="1" spc="-20" dirty="0">
                <a:solidFill>
                  <a:srgbClr val="008060"/>
                </a:solidFill>
                <a:latin typeface="Cabin"/>
                <a:cs typeface="Cabin"/>
              </a:rPr>
              <a:t> </a:t>
            </a:r>
            <a:r>
              <a:rPr sz="2950" b="1" dirty="0">
                <a:solidFill>
                  <a:srgbClr val="008060"/>
                </a:solidFill>
                <a:latin typeface="Cabin"/>
                <a:cs typeface="Cabin"/>
              </a:rPr>
              <a:t>ut</a:t>
            </a:r>
            <a:r>
              <a:rPr sz="2950" b="1" spc="-20" dirty="0">
                <a:solidFill>
                  <a:srgbClr val="008060"/>
                </a:solidFill>
                <a:latin typeface="Cabin"/>
                <a:cs typeface="Cabin"/>
              </a:rPr>
              <a:t> </a:t>
            </a:r>
            <a:r>
              <a:rPr sz="2950" b="1" dirty="0">
                <a:solidFill>
                  <a:srgbClr val="008060"/>
                </a:solidFill>
                <a:latin typeface="Cabin"/>
                <a:cs typeface="Cabin"/>
              </a:rPr>
              <a:t>laoreet</a:t>
            </a:r>
            <a:r>
              <a:rPr sz="2950" b="1" spc="-20" dirty="0">
                <a:solidFill>
                  <a:srgbClr val="008060"/>
                </a:solidFill>
                <a:latin typeface="Cabin"/>
                <a:cs typeface="Cabin"/>
              </a:rPr>
              <a:t> </a:t>
            </a:r>
            <a:r>
              <a:rPr sz="2950" b="1" dirty="0">
                <a:solidFill>
                  <a:srgbClr val="008060"/>
                </a:solidFill>
                <a:latin typeface="Cabin"/>
                <a:cs typeface="Cabin"/>
              </a:rPr>
              <a:t>dolore</a:t>
            </a:r>
            <a:r>
              <a:rPr sz="2950" b="1" spc="-15" dirty="0">
                <a:solidFill>
                  <a:srgbClr val="008060"/>
                </a:solidFill>
                <a:latin typeface="Cabin"/>
                <a:cs typeface="Cabin"/>
              </a:rPr>
              <a:t> </a:t>
            </a:r>
            <a:r>
              <a:rPr sz="2950" b="1" spc="-10" dirty="0">
                <a:solidFill>
                  <a:srgbClr val="008060"/>
                </a:solidFill>
                <a:latin typeface="Cabin"/>
                <a:cs typeface="Cabin"/>
              </a:rPr>
              <a:t>magna </a:t>
            </a:r>
            <a:r>
              <a:rPr sz="2950" b="1" dirty="0">
                <a:solidFill>
                  <a:srgbClr val="008060"/>
                </a:solidFill>
                <a:latin typeface="Cabin"/>
                <a:cs typeface="Cabin"/>
              </a:rPr>
              <a:t>aliquam</a:t>
            </a:r>
            <a:r>
              <a:rPr sz="2950" b="1" spc="-25" dirty="0">
                <a:solidFill>
                  <a:srgbClr val="008060"/>
                </a:solidFill>
                <a:latin typeface="Cabin"/>
                <a:cs typeface="Cabin"/>
              </a:rPr>
              <a:t> </a:t>
            </a:r>
            <a:r>
              <a:rPr sz="2950" b="1" dirty="0">
                <a:solidFill>
                  <a:srgbClr val="008060"/>
                </a:solidFill>
                <a:latin typeface="Cabin"/>
                <a:cs typeface="Cabin"/>
              </a:rPr>
              <a:t>erat</a:t>
            </a:r>
            <a:r>
              <a:rPr sz="2950" b="1" spc="-20" dirty="0">
                <a:solidFill>
                  <a:srgbClr val="008060"/>
                </a:solidFill>
                <a:latin typeface="Cabin"/>
                <a:cs typeface="Cabin"/>
              </a:rPr>
              <a:t> </a:t>
            </a:r>
            <a:r>
              <a:rPr sz="2950" b="1" spc="-10" dirty="0">
                <a:solidFill>
                  <a:srgbClr val="008060"/>
                </a:solidFill>
                <a:latin typeface="Cabin"/>
                <a:cs typeface="Cabin"/>
              </a:rPr>
              <a:t>volutpat.</a:t>
            </a:r>
            <a:endParaRPr sz="2950">
              <a:latin typeface="Cabin"/>
              <a:cs typeface="Cabin"/>
            </a:endParaRPr>
          </a:p>
          <a:p>
            <a:pPr marL="12700" marR="5080">
              <a:lnSpc>
                <a:spcPct val="108500"/>
              </a:lnSpc>
              <a:spcBef>
                <a:spcPts val="3835"/>
              </a:spcBef>
            </a:pP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Ut</a:t>
            </a:r>
            <a:r>
              <a:rPr sz="2950" spc="-1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wisi</a:t>
            </a:r>
            <a:r>
              <a:rPr sz="2950" spc="-1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enim</a:t>
            </a:r>
            <a:r>
              <a:rPr sz="2950" spc="-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ad</a:t>
            </a:r>
            <a:r>
              <a:rPr sz="2950" spc="-1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minim</a:t>
            </a:r>
            <a:r>
              <a:rPr sz="2950" spc="-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veniam,</a:t>
            </a:r>
            <a:r>
              <a:rPr sz="2950" spc="-1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quis</a:t>
            </a:r>
            <a:r>
              <a:rPr sz="2950" spc="-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spc="-10" dirty="0">
                <a:solidFill>
                  <a:srgbClr val="59595C"/>
                </a:solidFill>
                <a:latin typeface="Cabin"/>
                <a:cs typeface="Cabin"/>
              </a:rPr>
              <a:t>nostrud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exerci</a:t>
            </a:r>
            <a:r>
              <a:rPr sz="2950" spc="-3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tation</a:t>
            </a:r>
            <a:r>
              <a:rPr sz="2950" spc="-3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ullamcorper</a:t>
            </a:r>
            <a:r>
              <a:rPr sz="2950" spc="-3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suscipit</a:t>
            </a:r>
            <a:r>
              <a:rPr sz="2950" spc="-3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lobortis</a:t>
            </a:r>
            <a:r>
              <a:rPr sz="2950" spc="-3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nisl</a:t>
            </a:r>
            <a:r>
              <a:rPr sz="2950" spc="-3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spc="-25" dirty="0">
                <a:solidFill>
                  <a:srgbClr val="59595C"/>
                </a:solidFill>
                <a:latin typeface="Cabin"/>
                <a:cs typeface="Cabin"/>
              </a:rPr>
              <a:t>ut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aliquip</a:t>
            </a:r>
            <a:r>
              <a:rPr sz="2950" spc="-3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ex</a:t>
            </a:r>
            <a:r>
              <a:rPr sz="2950" spc="-2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ea</a:t>
            </a:r>
            <a:r>
              <a:rPr sz="2950" spc="-2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commodo</a:t>
            </a:r>
            <a:r>
              <a:rPr sz="2950" spc="-2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consequat.</a:t>
            </a:r>
            <a:r>
              <a:rPr sz="2950" spc="-2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Duis</a:t>
            </a:r>
            <a:r>
              <a:rPr sz="2950" spc="-1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spc="-10" dirty="0">
                <a:solidFill>
                  <a:srgbClr val="59595C"/>
                </a:solidFill>
                <a:latin typeface="Cabin"/>
                <a:cs typeface="Cabin"/>
              </a:rPr>
              <a:t>autem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vel</a:t>
            </a:r>
            <a:r>
              <a:rPr sz="2950" spc="-3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eum</a:t>
            </a:r>
            <a:r>
              <a:rPr sz="2950" spc="-2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iriure</a:t>
            </a:r>
            <a:r>
              <a:rPr sz="2950" spc="-1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dolor</a:t>
            </a:r>
            <a:r>
              <a:rPr sz="2950" spc="-2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in</a:t>
            </a:r>
            <a:r>
              <a:rPr sz="2950" spc="-1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hendrerit</a:t>
            </a:r>
            <a:r>
              <a:rPr sz="2950" spc="-2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in</a:t>
            </a:r>
            <a:r>
              <a:rPr sz="2950" spc="-1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spc="-10" dirty="0">
                <a:solidFill>
                  <a:srgbClr val="59595C"/>
                </a:solidFill>
                <a:latin typeface="Cabin"/>
                <a:cs typeface="Cabin"/>
              </a:rPr>
              <a:t>vulputate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velit</a:t>
            </a:r>
            <a:r>
              <a:rPr sz="2950" spc="-2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esse</a:t>
            </a:r>
            <a:r>
              <a:rPr sz="2950" spc="-1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molestie</a:t>
            </a:r>
            <a:r>
              <a:rPr sz="2950" spc="-1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spc="-10" dirty="0">
                <a:solidFill>
                  <a:srgbClr val="59595C"/>
                </a:solidFill>
                <a:latin typeface="Cabin"/>
                <a:cs typeface="Cabin"/>
              </a:rPr>
              <a:t>consequat.</a:t>
            </a:r>
            <a:endParaRPr sz="2950">
              <a:latin typeface="Cabin"/>
              <a:cs typeface="Cabin"/>
            </a:endParaRPr>
          </a:p>
        </p:txBody>
      </p:sp>
      <p:pic>
        <p:nvPicPr>
          <p:cNvPr id="65" name="Graphic 64">
            <a:extLst>
              <a:ext uri="{FF2B5EF4-FFF2-40B4-BE49-F238E27FC236}">
                <a16:creationId xmlns:a16="http://schemas.microsoft.com/office/drawing/2014/main" id="{1A5B5435-4FDC-F817-0B0A-68B8B25243A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3926" y="662450"/>
            <a:ext cx="18440026" cy="100884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3EE9C2-7A9A-9D47-5B1E-70422DDE8D0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7E1AC0CD-152C-C52C-1AD3-160AF39D6EEF}"/>
              </a:ext>
            </a:extLst>
          </p:cNvPr>
          <p:cNvSpPr txBox="1"/>
          <p:nvPr/>
        </p:nvSpPr>
        <p:spPr>
          <a:xfrm>
            <a:off x="2144578" y="5654675"/>
            <a:ext cx="14734540" cy="14824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99"/>
              </a:lnSpc>
              <a:spcBef>
                <a:spcPts val="100"/>
              </a:spcBef>
            </a:pPr>
            <a:r>
              <a:rPr lang="en-ZA" sz="9550" b="1" dirty="0">
                <a:solidFill>
                  <a:schemeClr val="bg1"/>
                </a:solidFill>
                <a:latin typeface="Cabin"/>
                <a:cs typeface="Cabin"/>
              </a:rPr>
              <a:t>Thank you / Q&amp;A</a:t>
            </a:r>
            <a:endParaRPr sz="9550" dirty="0">
              <a:solidFill>
                <a:schemeClr val="bg1"/>
              </a:solidFill>
              <a:latin typeface="Cabin"/>
              <a:cs typeface="Cabi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</TotalTime>
  <Words>413</Words>
  <Application>Microsoft Office PowerPoint</Application>
  <PresentationFormat>Custom</PresentationFormat>
  <Paragraphs>21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Cabin</vt:lpstr>
      <vt:lpstr>Cabin SemiBold</vt:lpstr>
      <vt:lpstr>Office Theme</vt:lpstr>
      <vt:lpstr>PowerPoint Presentation</vt:lpstr>
      <vt:lpstr>PowerPoint Presentation</vt:lpstr>
      <vt:lpstr>HEADING</vt:lpstr>
      <vt:lpstr>HEADING</vt:lpstr>
      <vt:lpstr>PowerPoint Presentation</vt:lpstr>
      <vt:lpstr>HEADING</vt:lpstr>
      <vt:lpstr>HEADING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Speaker Slide Template PPT</dc:title>
  <dc:creator>Kim Gaul</dc:creator>
  <cp:lastModifiedBy>Kim Gaul</cp:lastModifiedBy>
  <cp:revision>1</cp:revision>
  <dcterms:created xsi:type="dcterms:W3CDTF">2026-04-16T11:26:35Z</dcterms:created>
  <dcterms:modified xsi:type="dcterms:W3CDTF">2026-04-16T11:47:06Z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2026-04-16T00:00:00Z</vt:filetime>
  </property>
  <property fmtid="{D5CDD505-2E9C-101B-9397-08002B2CF9AE}" pid="3" name="Creator">
    <vt:lpwstr>Adobe Illustrator 29.8 (Windows)</vt:lpwstr>
  </property>
  <property fmtid="{D5CDD505-2E9C-101B-9397-08002B2CF9AE}" pid="4" name="LastSaved">
    <vt:filetime>2026-04-16T00:00:00Z</vt:filetime>
  </property>
  <property fmtid="{D5CDD505-2E9C-101B-9397-08002B2CF9AE}" pid="5" name="Producer">
    <vt:lpwstr>Adobe PDF library 17.00</vt:lpwstr>
  </property>
</Properties>
</file>